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5" d="100"/>
          <a:sy n="105" d="100"/>
        </p:scale>
        <p:origin x="42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vko@meteo.kz" TargetMode="External"/><Relationship Id="rId2" Type="http://schemas.openxmlformats.org/officeDocument/2006/relationships/hyperlink" Target="mailto:vozduh2_vk@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70544582"/>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№179</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27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2018" y="3756495"/>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27 </a:t>
            </a:r>
            <a:r>
              <a:rPr lang="ru-RU" altLang="ru-RU" sz="1200" b="1" dirty="0" err="1" smtClean="0">
                <a:latin typeface="Times New Roman" panose="02020603050405020304" pitchFamily="18" charset="0"/>
                <a:cs typeface="Times New Roman" panose="02020603050405020304" pitchFamily="18" charset="0"/>
              </a:rPr>
              <a:t>маусым</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03468" y="201990"/>
            <a:ext cx="4908111" cy="212365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28 </a:t>
            </a:r>
            <a:r>
              <a:rPr lang="ru-RU" altLang="ru-RU" sz="1200" b="1" dirty="0" err="1" smtClean="0">
                <a:latin typeface="Times New Roman" panose="02020603050405020304" pitchFamily="18" charset="0"/>
                <a:cs typeface="Times New Roman" panose="02020603050405020304" pitchFamily="18" charset="0"/>
              </a:rPr>
              <a:t>маусымға</a:t>
            </a:r>
            <a:r>
              <a:rPr lang="ru-RU"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27 маусым </a:t>
            </a:r>
            <a:r>
              <a:rPr lang="kk-KZ" altLang="ru-RU" sz="1200" b="1" dirty="0">
                <a:latin typeface="Times New Roman" pitchFamily="18" charset="0"/>
                <a:cs typeface="Times New Roman" pitchFamily="18" charset="0"/>
              </a:rPr>
              <a:t>сағ. </a:t>
            </a:r>
            <a:r>
              <a:rPr lang="ru-RU" altLang="ru-RU" sz="1200" b="1" dirty="0" smtClean="0">
                <a:latin typeface="Times New Roman" panose="02020603050405020304" pitchFamily="18" charset="0"/>
                <a:cs typeface="Times New Roman" panose="02020603050405020304" pitchFamily="18" charset="0"/>
              </a:rPr>
              <a:t>20-дан 28 </a:t>
            </a:r>
            <a:r>
              <a:rPr lang="ru-RU" altLang="ru-RU" sz="1200" b="1" dirty="0" err="1" smtClean="0">
                <a:latin typeface="Times New Roman" panose="02020603050405020304" pitchFamily="18" charset="0"/>
                <a:cs typeface="Times New Roman" panose="02020603050405020304" pitchFamily="18" charset="0"/>
              </a:rPr>
              <a:t>маусым</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a:t>
            </a:r>
            <a:r>
              <a:rPr lang="kk-KZ" sz="1200" dirty="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a:t>
            </a:r>
            <a:r>
              <a:rPr lang=""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жауын-шашынсыз. </a:t>
            </a:r>
            <a:r>
              <a:rPr lang="kk-KZ" sz="1200" dirty="0" smtClean="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солтүстік-шығыстан </a:t>
            </a:r>
            <a:r>
              <a:rPr lang="kk-KZ" sz="1200" dirty="0" smtClean="0">
                <a:latin typeface="Times New Roman" panose="02020603050405020304" pitchFamily="18" charset="0"/>
                <a:cs typeface="Times New Roman" panose="02020603050405020304" pitchFamily="18" charset="0"/>
              </a:rPr>
              <a:t>соғады </a:t>
            </a:r>
            <a:r>
              <a:rPr lang="kk-KZ" sz="1200" dirty="0" smtClean="0">
                <a:solidFill>
                  <a:prstClr val="black"/>
                </a:solidFill>
                <a:latin typeface="Times New Roman" pitchFamily="18" charset="0"/>
                <a:cs typeface="Times New Roman" pitchFamily="18" charset="0"/>
              </a:rPr>
              <a:t>түнде </a:t>
            </a:r>
            <a:r>
              <a:rPr lang="kk-KZ" sz="1200" dirty="0" smtClean="0">
                <a:solidFill>
                  <a:prstClr val="black"/>
                </a:solidFill>
                <a:latin typeface="Times New Roman" pitchFamily="18" charset="0"/>
                <a:cs typeface="Times New Roman" pitchFamily="18" charset="0"/>
              </a:rPr>
              <a:t>1-6, </a:t>
            </a:r>
            <a:r>
              <a:rPr lang="kk-KZ" sz="1200" dirty="0" smtClean="0">
                <a:solidFill>
                  <a:prstClr val="black"/>
                </a:solidFill>
                <a:latin typeface="Times New Roman" pitchFamily="18" charset="0"/>
                <a:cs typeface="Times New Roman" pitchFamily="18" charset="0"/>
              </a:rPr>
              <a:t>күндіз 7-12 </a:t>
            </a:r>
            <a:r>
              <a:rPr lang="kk-KZ" sz="1200" dirty="0" smtClean="0">
                <a:latin typeface="Times New Roman" panose="02020603050405020304" pitchFamily="18" charset="0"/>
                <a:cs typeface="Times New Roman" panose="02020603050405020304" pitchFamily="18" charset="0"/>
              </a:rPr>
              <a:t>м/с</a:t>
            </a:r>
            <a:r>
              <a:rPr lang="kk-KZ" sz="1200" dirty="0">
                <a:latin typeface="Times New Roman" panose="02020603050405020304" pitchFamily="18" charset="0"/>
                <a:cs typeface="Times New Roman" panose="02020603050405020304" pitchFamily="18" charset="0"/>
              </a:rPr>
              <a:t>.</a:t>
            </a:r>
            <a:r>
              <a:rPr lang="kk-KZ" sz="1200" dirty="0"/>
              <a:t>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18-20° </a:t>
            </a:r>
            <a:r>
              <a:rPr lang="kk-KZ" sz="1200" dirty="0" smtClean="0">
                <a:solidFill>
                  <a:prstClr val="black"/>
                </a:solidFill>
                <a:latin typeface="Times New Roman" pitchFamily="18" charset="0"/>
                <a:cs typeface="Times New Roman" pitchFamily="18" charset="0"/>
              </a:rPr>
              <a:t>жылы,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қатты ыстық 35-37 градус.</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p>
          <a:p>
            <a:pPr lvl="0" indent="185738" algn="just"/>
            <a:endParaRPr lang="kk-KZ" sz="1100" b="1" dirty="0">
              <a:solidFill>
                <a:srgbClr val="000000"/>
              </a:solidFill>
              <a:latin typeface="Times New Roman" panose="02020603050405020304" pitchFamily="18" charset="0"/>
              <a:cs typeface="Times New Roman" panose="02020603050405020304" pitchFamily="18" charset="0"/>
              <a:sym typeface="+mn-ea"/>
            </a:endParaRP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29 </a:t>
            </a:r>
            <a:r>
              <a:rPr lang="ru-RU" altLang="ru-RU" sz="1200" b="1" dirty="0" err="1" smtClean="0">
                <a:latin typeface="Times New Roman" panose="02020603050405020304" pitchFamily="18" charset="0"/>
                <a:cs typeface="Times New Roman" panose="02020603050405020304" pitchFamily="18" charset="0"/>
              </a:rPr>
              <a:t>маусымға</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kk-KZ" altLang="ru-RU" sz="1200" b="1" dirty="0" smtClean="0">
                <a:latin typeface="Times New Roman" pitchFamily="18" charset="0"/>
                <a:cs typeface="Times New Roman" pitchFamily="18" charset="0"/>
              </a:rPr>
              <a:t>28 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smtClean="0">
                <a:latin typeface="Times New Roman" panose="02020603050405020304" pitchFamily="18" charset="0"/>
                <a:cs typeface="Times New Roman" panose="02020603050405020304" pitchFamily="18" charset="0"/>
              </a:rPr>
              <a:t>29 </a:t>
            </a:r>
            <a:r>
              <a:rPr lang="ru-RU" sz="1200" b="1" dirty="0" err="1" smtClean="0">
                <a:latin typeface="Times New Roman" panose="02020603050405020304" pitchFamily="18" charset="0"/>
                <a:cs typeface="Times New Roman" panose="02020603050405020304" pitchFamily="18" charset="0"/>
              </a:rPr>
              <a:t>маусым</a:t>
            </a:r>
            <a:r>
              <a:rPr lang="kk-KZ"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itchFamily="18" charset="0"/>
                <a:cs typeface="Times New Roman" pitchFamily="18" charset="0"/>
              </a:rPr>
              <a:t> Көшпелі бұ</a:t>
            </a:r>
            <a:r>
              <a:rPr lang="kk-KZ" sz="1200" dirty="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a:t>
            </a:r>
            <a:r>
              <a:rPr lang=""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жа</a:t>
            </a:r>
            <a:r>
              <a:rPr lang="" sz="1200" dirty="0">
                <a:solidFill>
                  <a:prstClr val="black"/>
                </a:solidFill>
                <a:latin typeface="Times New Roman" pitchFamily="18" charset="0"/>
                <a:cs typeface="Times New Roman" pitchFamily="18" charset="0"/>
              </a:rPr>
              <a:t>уын</a:t>
            </a:r>
            <a:r>
              <a:rPr lang="kk-KZ" sz="1200" dirty="0">
                <a:solidFill>
                  <a:prstClr val="black"/>
                </a:solidFill>
                <a:latin typeface="Times New Roman" pitchFamily="18" charset="0"/>
                <a:cs typeface="Times New Roman" pitchFamily="18" charset="0"/>
              </a:rPr>
              <a:t>-</a:t>
            </a:r>
            <a:r>
              <a:rPr lang="" sz="1200" dirty="0">
                <a:solidFill>
                  <a:prstClr val="black"/>
                </a:solidFill>
                <a:latin typeface="Times New Roman" pitchFamily="18" charset="0"/>
                <a:cs typeface="Times New Roman" pitchFamily="18" charset="0"/>
              </a:rPr>
              <a:t>шашынсыз</a:t>
            </a:r>
            <a:r>
              <a:rPr lang="kk-KZ" sz="1200" dirty="0">
                <a:solidFill>
                  <a:prstClr val="black"/>
                </a:solidFill>
                <a:latin typeface="Times New Roman" pitchFamily="18" charset="0"/>
                <a:cs typeface="Times New Roman" pitchFamily="18" charset="0"/>
              </a:rPr>
              <a:t>. </a:t>
            </a:r>
            <a:r>
              <a:rPr lang="kk-KZ" sz="1200">
                <a:solidFill>
                  <a:prstClr val="black"/>
                </a:solidFill>
                <a:latin typeface="Times New Roman" pitchFamily="18" charset="0"/>
                <a:cs typeface="Times New Roman" pitchFamily="18" charset="0"/>
              </a:rPr>
              <a:t>Жел </a:t>
            </a:r>
            <a:r>
              <a:rPr lang="kk-KZ" sz="1200" smtClean="0">
                <a:solidFill>
                  <a:prstClr val="black"/>
                </a:solidFill>
                <a:latin typeface="Times New Roman" pitchFamily="18" charset="0"/>
                <a:cs typeface="Times New Roman" pitchFamily="18" charset="0"/>
              </a:rPr>
              <a:t>оңтүстік-батыстан</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 күші </a:t>
            </a:r>
            <a:r>
              <a:rPr lang="" sz="1200" dirty="0">
                <a:solidFill>
                  <a:prstClr val="black"/>
                </a:solidFill>
                <a:latin typeface="Times New Roman" pitchFamily="18" charset="0"/>
                <a:cs typeface="Times New Roman" pitchFamily="18" charset="0"/>
              </a:rPr>
              <a:t>3</a:t>
            </a:r>
            <a:r>
              <a:rPr lang="kk-KZ" sz="1200" dirty="0">
                <a:solidFill>
                  <a:prstClr val="black"/>
                </a:solidFill>
                <a:latin typeface="Times New Roman" pitchFamily="18" charset="0"/>
                <a:cs typeface="Times New Roman" pitchFamily="18" charset="0"/>
              </a:rPr>
              <a:t>-</a:t>
            </a:r>
            <a:r>
              <a:rPr lang="" sz="1200" dirty="0">
                <a:solidFill>
                  <a:prstClr val="black"/>
                </a:solidFill>
                <a:latin typeface="Times New Roman" pitchFamily="18" charset="0"/>
                <a:cs typeface="Times New Roman" pitchFamily="18" charset="0"/>
              </a:rPr>
              <a:t>8</a:t>
            </a:r>
            <a:r>
              <a:rPr lang="kk-KZ" sz="1200" dirty="0">
                <a:solidFill>
                  <a:prstClr val="black"/>
                </a:solidFill>
                <a:latin typeface="Times New Roman" pitchFamily="18" charset="0"/>
                <a:cs typeface="Times New Roman" pitchFamily="18" charset="0"/>
              </a:rPr>
              <a:t> м/с. Ауа температурасы </a:t>
            </a:r>
            <a:r>
              <a:rPr lang="kk-KZ" sz="1200" dirty="0" smtClean="0">
                <a:solidFill>
                  <a:prstClr val="black"/>
                </a:solidFill>
                <a:latin typeface="Times New Roman" pitchFamily="18" charset="0"/>
                <a:cs typeface="Times New Roman" pitchFamily="18" charset="0"/>
              </a:rPr>
              <a:t>19-2</a:t>
            </a:r>
            <a:r>
              <a:rPr lang="kk-KZ" sz="1200" dirty="0">
                <a:solidFill>
                  <a:prstClr val="black"/>
                </a:solidFill>
                <a:latin typeface="Times New Roman" pitchFamily="18" charset="0"/>
                <a:cs typeface="Times New Roman" pitchFamily="18" charset="0"/>
              </a:rPr>
              <a:t>1</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15" name="TextBox 13"/>
          <p:cNvSpPr txBox="1"/>
          <p:nvPr/>
        </p:nvSpPr>
        <p:spPr>
          <a:xfrm>
            <a:off x="4959631" y="2408697"/>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сейілуіне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4953000" y="3319628"/>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жоқ</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840704046"/>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0,058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783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0,157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187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0,935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0,016</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smtClean="0">
                          <a:solidFill>
                            <a:srgbClr val="000000"/>
                          </a:solidFill>
                          <a:effectLst/>
                          <a:latin typeface="Times New Roman" panose="02020603050405020304" pitchFamily="18" charset="0"/>
                        </a:rPr>
                        <a:t>0,888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7707" y="5787948"/>
            <a:ext cx="4320480" cy="461665"/>
          </a:xfrm>
          <a:prstGeom prst="rect">
            <a:avLst/>
          </a:prstGeom>
          <a:solidFill>
            <a:schemeClr val="bg1"/>
          </a:solidFill>
          <a:ln w="9525">
            <a:noFill/>
          </a:ln>
        </p:spPr>
        <p:txBody>
          <a:bodyPr wrap="square">
            <a:spAutoFit/>
          </a:bodyPr>
          <a:lstStyle/>
          <a:p>
            <a:pPr eaLnBrk="0" hangingPunct="0"/>
            <a:endParaRPr lang="en-US" altLang="ru-RU" sz="1200" b="1" i="1" dirty="0" smtClean="0">
              <a:solidFill>
                <a:srgbClr val="000000"/>
              </a:solidFill>
              <a:latin typeface="Times New Roman" panose="02020603050405020304" pitchFamily="18" charset="0"/>
              <a:cs typeface="Times New Roman" panose="02020603050405020304" pitchFamily="18" charset="0"/>
            </a:endParaRPr>
          </a:p>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Бухтоярова Л.А.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Игасанова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М.А.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76882404"/>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vozduh2_vk</a:t>
                      </a:r>
                      <a:r>
                        <a:rPr lang="en-US" altLang="x-none" sz="800" b="1" dirty="0" smtClean="0">
                          <a:latin typeface="Times New Roman" panose="02020603050405020304" pitchFamily="18" charset="0"/>
                          <a:cs typeface="Times New Roman" panose="02020603050405020304" pitchFamily="18" charset="0"/>
                          <a:hlinkClick r:id="rId2"/>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19243</TotalTime>
  <Words>575</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3679</cp:revision>
  <cp:lastPrinted>2021-07-01T03:56:27Z</cp:lastPrinted>
  <dcterms:created xsi:type="dcterms:W3CDTF">2018-03-27T06:03:00Z</dcterms:created>
  <dcterms:modified xsi:type="dcterms:W3CDTF">2024-06-27T08:08:25Z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