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300995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27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586753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27 маусым с. 20-ден 28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5-10 м/с. Ауа температурасы түнде 20-22, күндіз 35-37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29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түнде 28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көтеріңкі</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02528"/>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29988</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5152</cp:revision>
  <cp:lastPrinted>2023-01-16T10:13:34Z</cp:lastPrinted>
  <dcterms:created xsi:type="dcterms:W3CDTF">2018-03-27T06:03:00Z</dcterms:created>
  <dcterms:modified xsi:type="dcterms:W3CDTF">2024-06-27T06:31:48Z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