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12739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солтүстік-батысқа ауысатын жел соғады, күші 8-13, күндіз екпіні 15-20 м/с. Ауа температурасы түнде 23-25, күндіз 36-38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1"/>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3268</cp:revision>
  <cp:lastPrinted>2021-07-01T03:56:27Z</cp:lastPrinted>
  <dcterms:created xsi:type="dcterms:W3CDTF">2018-03-27T06:03:00Z</dcterms:created>
  <dcterms:modified xsi:type="dcterms:W3CDTF">2024-06-27T06:54:54Z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