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0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28756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северо-восточный 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-18°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384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284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19599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2021-10-14T11:15:53Z</cp:lastPrinted>
  <dcterms:created xsi:type="dcterms:W3CDTF">2018-03-27T06:03:00Z</dcterms:created>
  <dcterms:modified xsi:type="dcterms:W3CDTF">2024-06-27T08:05:00Z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