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29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3101227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30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0,06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738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45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0,02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0,8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28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гроза, град, шквал. Ветер юго-восточный 15-20, днем порывы 23 м/с. Температура воздуха ночью 16-18, днем 30-32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Облачно,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                15-20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16564</TotalTime>
  <Words>597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5090</cp:revision>
  <cp:lastPrinted>2021-07-01T03:56:27Z</cp:lastPrinted>
  <dcterms:created xsi:type="dcterms:W3CDTF">2018-03-27T06:03:00Z</dcterms:created>
  <dcterms:modified xsi:type="dcterms:W3CDTF">2024-06-27T07:36:39Z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