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96283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 по 20 ч. 28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с переходом на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37-39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градусов.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28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74943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20004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3755</cp:revision>
  <cp:lastPrinted>2021-07-01T03:56:27Z</cp:lastPrinted>
  <dcterms:created xsi:type="dcterms:W3CDTF">2018-03-27T06:03:00Z</dcterms:created>
  <dcterms:modified xsi:type="dcterms:W3CDTF">2024-06-27T07:52:47Z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