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№179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июня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28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27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28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5-10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18-20,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днем 37-39 тепла.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29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28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29 июня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северо-восточный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17-19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29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июня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aseline="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baseline="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873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Балгазынов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К.А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19204</TotalTime>
  <Words>532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4222</cp:revision>
  <cp:lastPrinted>2021-07-01T03:56:27Z</cp:lastPrinted>
  <dcterms:created xsi:type="dcterms:W3CDTF">2018-03-27T06:03:00Z</dcterms:created>
  <dcterms:modified xsi:type="dcterms:W3CDTF">2024-06-27T06:25:11Z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