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6206660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3416217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с переходом на северо-западный 8-13, днем порывы 15-20 м/с. Температура воздуха ночью 23-25, днем 36-38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28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13595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3144</cp:revision>
  <cp:lastPrinted>2021-07-01T03:56:27Z</cp:lastPrinted>
  <dcterms:created xsi:type="dcterms:W3CDTF">2018-03-27T06:03:00Z</dcterms:created>
  <dcterms:modified xsi:type="dcterms:W3CDTF">2024-06-27T06:53:05Z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