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45522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9-14 м/с. Температура воздуха ночью 21-23 тепла, днем сильная жара 34-36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июня 2024 г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2024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752659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21080</TotalTime>
  <Words>649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3849</cp:revision>
  <cp:lastPrinted>2021-07-01T03:56:27Z</cp:lastPrinted>
  <dcterms:created xsi:type="dcterms:W3CDTF">2018-03-27T06:03:00Z</dcterms:created>
  <dcterms:modified xsi:type="dcterms:W3CDTF">2024-06-27T08:00:06Z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