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588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1631993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28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 по 20 ч. 28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во второй половине дня кратковременный дождь, гроза, возможен град. Ветер 9-14, днем порывы 15-20, временами 23 м/с. Температура воздуха ночью 18-20, днем сильная жара 33-35 градусов.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28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9-14 м/с. Температура воздуха 21-23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999422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19716</TotalTime>
  <Words>623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3228</cp:revision>
  <cp:lastPrinted>2021-07-01T03:56:27Z</cp:lastPrinted>
  <dcterms:created xsi:type="dcterms:W3CDTF">2018-03-27T06:03:00Z</dcterms:created>
  <dcterms:modified xsi:type="dcterms:W3CDTF">2024-06-27T08:26:26Z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