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0492347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1-6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сильная жара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29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725741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4959" y="2097473"/>
            <a:ext cx="4761493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4957711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23778</TotalTime>
  <Words>663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3924</cp:revision>
  <cp:lastPrinted>2021-10-18T15:52:53Z</cp:lastPrinted>
  <dcterms:created xsi:type="dcterms:W3CDTF">2018-03-27T06:03:00Z</dcterms:created>
  <dcterms:modified xsi:type="dcterms:W3CDTF">2024-06-27T08:03:31Z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