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1" d="100"/>
          <a:sy n="111" d="100"/>
        </p:scale>
        <p:origin x="6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529295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6499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дождь, гроза, град. Ветер северо-западный 9-14, днем порывы 18 м/с. Температура воздуха ночью 13-15, днем 23-25 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июня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25860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Данияр</cp:lastModifiedBy>
  <cp:revision>4683</cp:revision>
  <cp:lastPrinted>2021-07-01T03:56:27Z</cp:lastPrinted>
  <dcterms:created xsi:type="dcterms:W3CDTF">2018-03-27T06:03:00Z</dcterms:created>
  <dcterms:modified xsi:type="dcterms:W3CDTF">2024-06-27T07:42:26Z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