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816268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днем временами сильный дождь, гроза. Ветер северный, северо-западный 9-14, днем порывы 15-20 м/с. Температура воздуха ночью 12-14, днем 15-17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северный 9-14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52935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июня, ночью 29 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36386</TotalTime>
  <Words>609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4565</cp:revision>
  <cp:lastPrinted>2021-02-03T11:37:00Z</cp:lastPrinted>
  <dcterms:created xsi:type="dcterms:W3CDTF">2018-03-27T06:03:00Z</dcterms:created>
  <dcterms:modified xsi:type="dcterms:W3CDTF">2024-06-27T09:44:14Z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