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767728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юго-восточный 5-10 м/с. Температура воздуха ночью 20-22, днем сильная жара 35-37 градусов.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юж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5-10 м/с. Температура воздуха ночью 20-22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601633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ночью 29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32228</TotalTime>
  <Words>655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5349</cp:revision>
  <cp:lastPrinted>2021-11-30T05:55:24Z</cp:lastPrinted>
  <dcterms:created xsi:type="dcterms:W3CDTF">2018-03-27T06:03:00Z</dcterms:created>
  <dcterms:modified xsi:type="dcterms:W3CDTF">2024-06-27T06:31:41Z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