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90" d="100"/>
          <a:sy n="90" d="100"/>
        </p:scale>
        <p:origin x="-2539"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144315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26</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26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2869312"/>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2566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4"/>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26 маусым с. 20-ден 27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a:t>
            </a:r>
            <a:r>
              <a:rPr lang="kk-KZ" sz="1100" dirty="0">
                <a:solidFill>
                  <a:prstClr val="black"/>
                </a:solidFill>
                <a:latin typeface="Times New Roman" panose="02020603050405020304" pitchFamily="18" charset="0"/>
                <a:cs typeface="Times New Roman" panose="02020603050405020304" pitchFamily="18" charset="0"/>
              </a:rPr>
              <a:t>-шығыстан</a:t>
            </a:r>
            <a:r>
              <a:rPr lang="kk-KZ" sz="1100" kern="1400" dirty="0">
                <a:solidFill>
                  <a:srgbClr val="000000"/>
                </a:solidFill>
                <a:latin typeface="Times New Roman" panose="02020603050405020304" pitchFamily="18" charset="0"/>
                <a:ea typeface="Times New Roman" panose="02020603050405020304" pitchFamily="18" charset="0"/>
              </a:rPr>
              <a:t> жел соғады, күші 5-10 м/с. Ауа температурасы түнде 20-22, күндіз 35-37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28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27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28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Оңтүстіктен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5-10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20-22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27, түнде 28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Бактыбай М.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29980</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5148</cp:revision>
  <cp:lastPrinted>2023-01-16T10:13:34Z</cp:lastPrinted>
  <dcterms:created xsi:type="dcterms:W3CDTF">2018-03-27T06:03:00Z</dcterms:created>
  <dcterms:modified xsi:type="dcterms:W3CDTF">2024-06-26T05:55:11Z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