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5" d="100"/>
          <a:sy n="85" d="100"/>
        </p:scale>
        <p:origin x="90" y="22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29990983"/>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178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26 маусым</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16429"/>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27 </a:t>
            </a:r>
            <a:r>
              <a:rPr lang="ru-RU" altLang="ru-RU" sz="1300" b="1" dirty="0" err="1">
                <a:latin typeface="Times New Roman" panose="02020603050405020304" pitchFamily="18" charset="0"/>
                <a:cs typeface="Times New Roman" panose="02020603050405020304" pitchFamily="18" charset="0"/>
              </a:rPr>
              <a:t>маусымға</a:t>
            </a:r>
            <a:r>
              <a:rPr lang="ru-RU" altLang="ru-RU" sz="1300" b="1" dirty="0">
                <a:latin typeface="Times New Roman" panose="02020603050405020304" pitchFamily="18" charset="0"/>
                <a:cs typeface="Times New Roman" panose="02020603050405020304" pitchFamily="18" charset="0"/>
              </a:rPr>
              <a:t>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26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маусымның</a:t>
            </a:r>
            <a:endParaRPr lang="kk-KZ" sz="1000" b="1" dirty="0">
              <a:solidFill>
                <a:srgbClr val="000000"/>
              </a:solidFill>
              <a:latin typeface="Times New Roman" panose="02020603050405020304" pitchFamily="18" charset="0"/>
              <a:cs typeface="Times New Roman" panose="02020603050405020304" pitchFamily="18" charset="0"/>
            </a:endParaRP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 </a:t>
            </a:r>
            <a:r>
              <a:rPr lang="kk-KZ" sz="1200" dirty="0">
                <a:solidFill>
                  <a:prstClr val="black"/>
                </a:solidFill>
                <a:latin typeface="Times New Roman" pitchFamily="18" charset="0"/>
                <a:cs typeface="Times New Roman" pitchFamily="18" charset="0"/>
              </a:rPr>
              <a:t>жауын-шашынсыз. Жел 3-8 </a:t>
            </a:r>
            <a:r>
              <a:rPr lang="kk-KZ" sz="1200" dirty="0">
                <a:effectLst/>
                <a:latin typeface="Times New Roman" panose="02020603050405020304" pitchFamily="18" charset="0"/>
                <a:ea typeface="Calibri" panose="020F0502020204030204" pitchFamily="34" charset="0"/>
              </a:rPr>
              <a:t>м/с. Ауа температурасы түнде </a:t>
            </a:r>
            <a:r>
              <a:rPr lang="kk-KZ" sz="1200" dirty="0">
                <a:latin typeface="Times New Roman" panose="02020603050405020304" pitchFamily="18" charset="0"/>
                <a:ea typeface="Calibri" panose="020F0502020204030204" pitchFamily="34" charset="0"/>
              </a:rPr>
              <a:t>12-14</a:t>
            </a:r>
            <a:r>
              <a:rPr lang="kk-KZ" sz="1200" dirty="0">
                <a:effectLst/>
                <a:latin typeface="Times New Roman" panose="02020603050405020304" pitchFamily="18" charset="0"/>
                <a:ea typeface="Calibri" panose="020F0502020204030204" pitchFamily="34" charset="0"/>
              </a:rPr>
              <a:t>, күндіз </a:t>
            </a:r>
            <a:r>
              <a:rPr lang="kk-KZ" sz="1200" dirty="0">
                <a:latin typeface="Times New Roman" panose="02020603050405020304" pitchFamily="18" charset="0"/>
                <a:ea typeface="Calibri" panose="020F0502020204030204" pitchFamily="34" charset="0"/>
              </a:rPr>
              <a:t>30-32</a:t>
            </a:r>
            <a:r>
              <a:rPr lang="kk-KZ" sz="1200" dirty="0">
                <a:effectLst/>
                <a:latin typeface="Times New Roman" panose="02020603050405020304" pitchFamily="18" charset="0"/>
                <a:ea typeface="Calibri" panose="020F0502020204030204" pitchFamily="34" charset="0"/>
              </a:rPr>
              <a:t> жылы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28 маусымға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27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28 </a:t>
            </a:r>
            <a:r>
              <a:rPr lang="ru-RU" sz="1000" b="1" dirty="0" err="1">
                <a:solidFill>
                  <a:srgbClr val="000000"/>
                </a:solidFill>
                <a:latin typeface="Times New Roman" panose="02020603050405020304" pitchFamily="18" charset="0"/>
                <a:cs typeface="Times New Roman" panose="02020603050405020304" pitchFamily="18" charset="0"/>
              </a:rPr>
              <a:t>маусымн</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3-8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21-23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3796978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579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0.116</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2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маусымда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Баймуканова</a:t>
            </a:r>
            <a:r>
              <a:rPr lang="ru-RU" altLang="ru-RU" sz="1200" b="1" i="1" dirty="0">
                <a:solidFill>
                  <a:srgbClr val="000000"/>
                </a:solidFill>
                <a:latin typeface="Times New Roman" panose="02020603050405020304" pitchFamily="18" charset="0"/>
                <a:cs typeface="Times New Roman" panose="02020603050405020304" pitchFamily="18" charset="0"/>
              </a:rPr>
              <a:t> Г.</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16627</TotalTime>
  <Words>563</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3159</cp:revision>
  <cp:lastPrinted>2021-07-01T07:38:07Z</cp:lastPrinted>
  <dcterms:created xsi:type="dcterms:W3CDTF">2018-03-27T06:03:00Z</dcterms:created>
  <dcterms:modified xsi:type="dcterms:W3CDTF">2024-06-26T08:15:53Z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