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980" y="6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49886539"/>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26 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85130180"/>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433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3883</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,777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280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itchFamily="18" charset="0"/>
                          <a:cs typeface="Times New Roman" pitchFamily="18" charset="0"/>
                        </a:rPr>
                        <a:t>0,699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a:t>
            </a:r>
            <a:r>
              <a:rPr lang="kk-KZ" altLang="ru-RU" sz="1200" b="1" dirty="0" smtClean="0">
                <a:latin typeface="Times New Roman" pitchFamily="18" charset="0"/>
                <a:cs typeface="Times New Roman" pitchFamily="18" charset="0"/>
              </a:rPr>
              <a:t> 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жауын-шашынсыз. Солтүстік-батыстан жел соғады, күші 7-12 м/с. Ауа температурасы түнде 14-16, күндіз 24-26 жылы</a:t>
            </a:r>
            <a:r>
              <a:rPr lang="kk-KZ" sz="1200" kern="1400" dirty="0" smtClean="0">
                <a:solidFill>
                  <a:srgbClr val="000000"/>
                </a:solidFill>
                <a:latin typeface="Times New Roman"/>
                <a:ea typeface="Times New Roman"/>
              </a:rPr>
              <a:t>.</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28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Солтүстік-батыстан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3-8 </a:t>
            </a:r>
            <a:r>
              <a:rPr lang="kk-KZ" altLang="ru-RU" sz="1200" dirty="0" smtClean="0">
                <a:solidFill>
                  <a:srgbClr val="000000"/>
                </a:solidFill>
                <a:latin typeface="Times New Roman" pitchFamily="18" charset="0"/>
                <a:cs typeface="Times New Roman" pitchFamily="18" charset="0"/>
              </a:rPr>
              <a:t>м/с. Ауа </a:t>
            </a:r>
            <a:r>
              <a:rPr lang="kk-KZ" altLang="ru-RU" sz="1200" smtClean="0">
                <a:solidFill>
                  <a:srgbClr val="000000"/>
                </a:solidFill>
                <a:latin typeface="Times New Roman" pitchFamily="18" charset="0"/>
                <a:cs typeface="Times New Roman" pitchFamily="18" charset="0"/>
              </a:rPr>
              <a:t>температурасы </a:t>
            </a:r>
            <a:r>
              <a:rPr lang="kk-KZ" altLang="ru-RU" sz="1200" smtClean="0">
                <a:solidFill>
                  <a:srgbClr val="000000"/>
                </a:solidFill>
                <a:latin typeface="Times New Roman" pitchFamily="18" charset="0"/>
                <a:cs typeface="Times New Roman" pitchFamily="18" charset="0"/>
              </a:rPr>
              <a:t>16-18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Жусупова</a:t>
            </a:r>
            <a:r>
              <a:rPr lang="ru-RU" altLang="ru-RU" sz="1200" b="1" i="1" smtClean="0">
                <a:solidFill>
                  <a:srgbClr val="000000"/>
                </a:solidFill>
                <a:latin typeface="Times New Roman" pitchFamily="18" charset="0"/>
                <a:cs typeface="Times New Roman" pitchFamily="18" charset="0"/>
              </a:rPr>
              <a:t> Д.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Ахбалиева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21504</TotalTime>
  <Words>576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3744</cp:revision>
  <cp:lastPrinted>2023-02-06T06:57:51Z</cp:lastPrinted>
  <dcterms:created xsi:type="dcterms:W3CDTF">2018-03-27T06:03:00Z</dcterms:created>
  <dcterms:modified xsi:type="dcterms:W3CDTF">2024-06-26T08:19:36Z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