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46978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78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112548"/>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326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0,065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a:effectLst/>
                          <a:latin typeface="Times New Roman" panose="02020603050405020304" pitchFamily="18" charset="0"/>
                          <a:ea typeface="SimSun" panose="02010600030101010101" pitchFamily="2" charset="-122"/>
                        </a:rPr>
                        <a:t>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ru-RU" sz="1000" dirty="0">
                          <a:effectLst/>
                          <a:latin typeface="Times New Roman" panose="02020603050405020304" pitchFamily="18" charset="0"/>
                          <a:ea typeface="SimSun" panose="02010600030101010101" pitchFamily="2" charset="-122"/>
                        </a:rPr>
                        <a:t>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0,038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0,048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6210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27 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a:t>
            </a:r>
            <a:r>
              <a:rPr lang="kk-KZ" sz="1100" dirty="0" smtClean="0">
                <a:latin typeface="Times New Roman" panose="02020603050405020304" pitchFamily="18" charset="0"/>
                <a:cs typeface="Times New Roman" panose="02020603050405020304" pitchFamily="18" charset="0"/>
              </a:rPr>
              <a:t>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12-14, </a:t>
            </a:r>
            <a:r>
              <a:rPr lang="kk-KZ" sz="1100" dirty="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23-25 </a:t>
            </a:r>
            <a:r>
              <a:rPr lang="kk-KZ" sz="1100" dirty="0">
                <a:latin typeface="Times New Roman" panose="02020603050405020304" pitchFamily="18" charset="0"/>
                <a:cs typeface="Times New Roman" panose="02020603050405020304" pitchFamily="18" charset="0"/>
              </a:rPr>
              <a:t>градус жылы</a:t>
            </a:r>
            <a:r>
              <a:rPr lang="kk-KZ" sz="1100" dirty="0" smtClean="0">
                <a:latin typeface="Times New Roman" panose="02020603050405020304" pitchFamily="18" charset="0"/>
                <a:cs typeface="Times New Roman" panose="02020603050405020304" pitchFamily="18" charset="0"/>
              </a:rPr>
              <a:t>.</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28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жаңбыр, найзағай. </a:t>
            </a:r>
            <a:r>
              <a:rPr lang="kk-KZ" sz="1100" dirty="0" smtClean="0">
                <a:latin typeface="Times New Roman" panose="02020603050405020304" pitchFamily="18" charset="0"/>
                <a:cs typeface="Times New Roman" panose="02020603050405020304" pitchFamily="18" charset="0"/>
              </a:rPr>
              <a:t>Жел солтүстік-батыстан соғады</a:t>
            </a:r>
            <a:r>
              <a:rPr lang="kk-KZ" sz="1100" dirty="0">
                <a:latin typeface="Times New Roman" panose="02020603050405020304" pitchFamily="18" charset="0"/>
                <a:cs typeface="Times New Roman" panose="02020603050405020304" pitchFamily="18" charset="0"/>
              </a:rPr>
              <a:t>, </a:t>
            </a:r>
            <a:r>
              <a:rPr lang="kk-KZ" sz="1100">
                <a:latin typeface="Times New Roman" panose="02020603050405020304" pitchFamily="18" charset="0"/>
                <a:cs typeface="Times New Roman" panose="02020603050405020304" pitchFamily="18" charset="0"/>
              </a:rPr>
              <a:t>күші </a:t>
            </a:r>
            <a:r>
              <a:rPr lang="kk-KZ" sz="110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28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26066</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5076</cp:revision>
  <cp:lastPrinted>2021-07-01T03:56:27Z</cp:lastPrinted>
  <dcterms:created xsi:type="dcterms:W3CDTF">2018-03-27T06:03:00Z</dcterms:created>
  <dcterms:modified xsi:type="dcterms:W3CDTF">2024-06-26T07:10:54Z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