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2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5549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соққан жел солтүстік-батысқа ауысады түнде 2-7, күндіз 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34-36 градус.</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5686014"/>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Иманоғабасова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21966</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2021-07-01T03:56:27Z</cp:lastPrinted>
  <dcterms:created xsi:type="dcterms:W3CDTF">2018-03-27T06:03:00Z</dcterms:created>
  <dcterms:modified xsi:type="dcterms:W3CDTF">2024-06-26T07:42:13Z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