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22389720"/>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178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26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27 </a:t>
            </a:r>
            <a:r>
              <a:rPr lang="kk-KZ" sz="1200" b="1" dirty="0" smtClean="0">
                <a:solidFill>
                  <a:prstClr val="black"/>
                </a:solidFill>
                <a:latin typeface="Times New Roman" panose="02020603050405020304" pitchFamily="18" charset="0"/>
                <a:cs typeface="Times New Roman" panose="02020603050405020304" pitchFamily="18" charset="0"/>
              </a:rPr>
              <a:t>маусым </a:t>
            </a:r>
          </a:p>
          <a:p>
            <a:pPr lvl="0" algn="ctr"/>
            <a:r>
              <a:rPr lang="ru-RU" altLang="zh-CN" sz="1200" b="1" dirty="0" smtClean="0">
                <a:solidFill>
                  <a:srgbClr val="1F497D">
                    <a:lumMod val="75000"/>
                  </a:srgbClr>
                </a:solidFill>
                <a:latin typeface="Times New Roman" panose="02020603050405020304" pitchFamily="18" charset="0"/>
                <a:cs typeface="Times New Roman" panose="02020603050405020304" pitchFamily="18" charset="0"/>
              </a:rPr>
              <a:t>26</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27</a:t>
            </a:r>
            <a:r>
              <a:rPr lang="kk-KZ" sz="1200" b="1" dirty="0" smtClean="0">
                <a:solidFill>
                  <a:prstClr val="black"/>
                </a:solidFill>
                <a:latin typeface="Times New Roman" panose="02020603050405020304" pitchFamily="18" charset="0"/>
                <a:cs typeface="Times New Roman" panose="02020603050405020304" pitchFamily="18" charset="0"/>
              </a:rPr>
              <a:t>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күндіз </a:t>
            </a:r>
            <a:r>
              <a:rPr lang="ru-RU" sz="1200" dirty="0" smtClean="0">
                <a:solidFill>
                  <a:prstClr val="black"/>
                </a:solidFill>
                <a:latin typeface="Times New Roman" panose="02020603050405020304" pitchFamily="18" charset="0"/>
                <a:cs typeface="Times New Roman" panose="02020603050405020304" pitchFamily="18" charset="0"/>
              </a:rPr>
              <a:t>жаңбыр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Оңтүстік-шығыстан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9-14, </a:t>
            </a:r>
            <a:r>
              <a:rPr lang="ru-RU" sz="1200" dirty="0">
                <a:solidFill>
                  <a:prstClr val="black"/>
                </a:solidFill>
                <a:latin typeface="Times New Roman" panose="02020603050405020304" pitchFamily="18" charset="0"/>
                <a:cs typeface="Times New Roman" panose="02020603050405020304" pitchFamily="18" charset="0"/>
              </a:rPr>
              <a:t>күндіз</a:t>
            </a:r>
            <a:r>
              <a:rPr lang="kk-KZ" sz="1200" dirty="0" smtClean="0">
                <a:latin typeface="Times New Roman" panose="02020603050405020304" pitchFamily="18" charset="0"/>
                <a:cs typeface="Times New Roman" panose="02020603050405020304" pitchFamily="18" charset="0"/>
              </a:rPr>
              <a:t> </a:t>
            </a:r>
            <a:r>
              <a:rPr lang="kk-KZ" sz="1200" kern="1400" dirty="0">
                <a:solidFill>
                  <a:srgbClr val="000000"/>
                </a:solidFill>
                <a:latin typeface="Times New Roman" panose="02020603050405020304" pitchFamily="18" charset="0"/>
                <a:ea typeface="Times New Roman" panose="02020603050405020304" pitchFamily="18" charset="0"/>
              </a:rPr>
              <a:t>екпіні </a:t>
            </a:r>
            <a:r>
              <a:rPr lang="kk-KZ" sz="1200" kern="1400" dirty="0" smtClean="0">
                <a:solidFill>
                  <a:srgbClr val="000000"/>
                </a:solidFill>
                <a:latin typeface="Times New Roman" panose="02020603050405020304" pitchFamily="18" charset="0"/>
                <a:ea typeface="Times New Roman" panose="02020603050405020304" pitchFamily="18" charset="0"/>
              </a:rPr>
              <a:t>15-20 </a:t>
            </a:r>
            <a:r>
              <a:rPr lang="kk-KZ"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a:t>
            </a:r>
            <a:r>
              <a:rPr lang="ru-RU" sz="1200" dirty="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23-25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28 маусым</a:t>
            </a:r>
          </a:p>
          <a:p>
            <a:pPr algn="ctr"/>
            <a:r>
              <a:rPr lang="kk-KZ" sz="1200" b="1" dirty="0" smtClean="0">
                <a:solidFill>
                  <a:prstClr val="black"/>
                </a:solidFill>
                <a:latin typeface="Times New Roman" panose="02020603050405020304" pitchFamily="18" charset="0"/>
                <a:cs typeface="Times New Roman" panose="02020603050405020304" pitchFamily="18" charset="0"/>
              </a:rPr>
              <a:t>27 маусым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28 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жел  </a:t>
            </a:r>
            <a:r>
              <a:rPr lang="kk-KZ" sz="1200" dirty="0">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kk-KZ" sz="1200" dirty="0">
                <a:solidFill>
                  <a:prstClr val="black"/>
                </a:solidFill>
                <a:latin typeface="Times New Roman" panose="02020603050405020304" pitchFamily="18" charset="0"/>
                <a:cs typeface="Times New Roman" panose="02020603050405020304" pitchFamily="18" charset="0"/>
              </a:rPr>
              <a:t>екпіні </a:t>
            </a:r>
            <a:r>
              <a:rPr lang="kk-KZ" sz="1200">
                <a:solidFill>
                  <a:prstClr val="black"/>
                </a:solidFill>
                <a:latin typeface="Times New Roman" panose="02020603050405020304" pitchFamily="18" charset="0"/>
                <a:cs typeface="Times New Roman" panose="02020603050405020304" pitchFamily="18" charset="0"/>
              </a:rPr>
              <a:t>15-20 </a:t>
            </a:r>
            <a:r>
              <a:rPr lang="kk-KZ" sz="1200" smtClean="0">
                <a:solidFill>
                  <a:prstClr val="black"/>
                </a:solidFill>
                <a:latin typeface="Times New Roman" panose="02020603050405020304" pitchFamily="18" charset="0"/>
                <a:cs typeface="Times New Roman" panose="02020603050405020304" pitchFamily="18" charset="0"/>
              </a:rPr>
              <a:t>м/с. </a:t>
            </a:r>
            <a:r>
              <a:rPr lang="kk-KZ" sz="1200" smtClean="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17-19 градус жылы. </a:t>
            </a:r>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67500340"/>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solidFill>
                  <a:srgbClr val="1F497D">
                    <a:lumMod val="75000"/>
                  </a:srgbClr>
                </a:solidFill>
                <a:latin typeface="Times New Roman" panose="02020603050405020304" pitchFamily="18" charset="0"/>
                <a:cs typeface="Times New Roman" panose="02020603050405020304" pitchFamily="18" charset="0"/>
              </a:rPr>
              <a:t>26</a:t>
            </a:r>
            <a:r>
              <a:rPr lang="ru-RU" altLang="zh-CN" sz="1200" b="1" i="1" dirty="0" smtClean="0">
                <a:solidFill>
                  <a:srgbClr val="1F497D">
                    <a:lumMod val="75000"/>
                  </a:srgbClr>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28 </a:t>
            </a:r>
            <a:r>
              <a:rPr lang="ru-RU" sz="1200" dirty="0" err="1">
                <a:solidFill>
                  <a:prstClr val="black"/>
                </a:solidFill>
                <a:latin typeface="Times New Roman" panose="02020603050405020304" pitchFamily="18" charset="0"/>
                <a:cs typeface="Times New Roman" panose="02020603050405020304" pitchFamily="18" charset="0"/>
              </a:rPr>
              <a:t>маусым</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Р. Маркевич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20288</TotalTime>
  <Words>586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3912</cp:revision>
  <cp:lastPrinted>2021-07-01T07:38:07Z</cp:lastPrinted>
  <dcterms:created xsi:type="dcterms:W3CDTF">2018-03-27T06:03:00Z</dcterms:created>
  <dcterms:modified xsi:type="dcterms:W3CDTF">2024-06-26T08:03:47Z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