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12" d="100"/>
          <a:sy n="112" d="100"/>
        </p:scale>
        <p:origin x="270"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625620907"/>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178</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26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26 маусым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26 маусым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27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 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a:t>
            </a:r>
            <a:r>
              <a:rPr lang="" sz="1200" dirty="0">
                <a:solidFill>
                  <a:prstClr val="black"/>
                </a:solidFill>
                <a:latin typeface="Times New Roman" pitchFamily="18" charset="0"/>
                <a:cs typeface="Times New Roman" pitchFamily="18" charset="0"/>
              </a:rPr>
              <a:t>уын</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шашынсыз</a:t>
            </a:r>
            <a:r>
              <a:rPr lang="kk-KZ"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ңтүстік-шығыстан </a:t>
            </a:r>
            <a:r>
              <a:rPr lang="kk-KZ" sz="1200" dirty="0" smtClean="0">
                <a:latin typeface="Times New Roman" panose="02020603050405020304" pitchFamily="18" charset="0"/>
                <a:cs typeface="Times New Roman" panose="02020603050405020304" pitchFamily="18" charset="0"/>
              </a:rPr>
              <a:t>соғатын жел солтүстік-батысқа ауысады</a:t>
            </a:r>
            <a:r>
              <a:rPr lang="kk-KZ" sz="1200" dirty="0" smtClean="0">
                <a:latin typeface="Times New Roman" panose="02020603050405020304" pitchFamily="18" charset="0"/>
                <a:cs typeface="Times New Roman" panose="02020603050405020304" pitchFamily="18" charset="0"/>
              </a:rPr>
              <a:t>, </a:t>
            </a:r>
            <a:r>
              <a:rPr lang="kk-KZ" sz="1200" dirty="0">
                <a:latin typeface="Times New Roman" panose="02020603050405020304" pitchFamily="18" charset="0"/>
                <a:cs typeface="Times New Roman" panose="02020603050405020304" pitchFamily="18" charset="0"/>
              </a:rPr>
              <a:t>күші </a:t>
            </a:r>
            <a:r>
              <a:rPr lang="kk-KZ" sz="1200" dirty="0" smtClean="0">
                <a:latin typeface="Times New Roman" panose="02020603050405020304" pitchFamily="18" charset="0"/>
                <a:cs typeface="Times New Roman" panose="02020603050405020304" pitchFamily="18" charset="0"/>
              </a:rPr>
              <a:t>5-10 </a:t>
            </a:r>
            <a:r>
              <a:rPr lang="kk-KZ" sz="1200" dirty="0" smtClean="0">
                <a:latin typeface="Times New Roman" panose="02020603050405020304" pitchFamily="18" charset="0"/>
                <a:cs typeface="Times New Roman" panose="02020603050405020304" pitchFamily="18" charset="0"/>
              </a:rPr>
              <a:t>м/с</a:t>
            </a:r>
            <a:r>
              <a:rPr lang="kk-KZ" sz="1200" dirty="0">
                <a:latin typeface="Times New Roman" panose="02020603050405020304" pitchFamily="18" charset="0"/>
                <a:cs typeface="Times New Roman" panose="02020603050405020304" pitchFamily="18" charset="0"/>
              </a:rPr>
              <a:t>.</a:t>
            </a:r>
            <a:r>
              <a:rPr lang="kk-KZ" sz="1200" dirty="0"/>
              <a:t> </a:t>
            </a:r>
            <a:r>
              <a:rPr lang="kk-KZ" sz="1200" dirty="0">
                <a:solidFill>
                  <a:prstClr val="black"/>
                </a:solidFill>
                <a:latin typeface="Times New Roman" pitchFamily="18" charset="0"/>
                <a:cs typeface="Times New Roman" pitchFamily="18" charset="0"/>
              </a:rPr>
              <a:t>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30-32</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kk-KZ" sz="1200" b="1" dirty="0" smtClean="0">
                <a:solidFill>
                  <a:srgbClr val="000000"/>
                </a:solidFill>
                <a:latin typeface="Times New Roman" panose="02020603050405020304" pitchFamily="18" charset="0"/>
                <a:cs typeface="Times New Roman" panose="02020603050405020304" pitchFamily="18" charset="0"/>
                <a:sym typeface="+mn-ea"/>
              </a:rPr>
              <a:t>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28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kk-KZ" altLang="ru-RU" sz="1200" b="1" dirty="0" smtClean="0">
                <a:latin typeface="Times New Roman" panose="02020603050405020304" pitchFamily="18" charset="0"/>
                <a:cs typeface="Times New Roman" panose="02020603050405020304" pitchFamily="18" charset="0"/>
              </a:rPr>
              <a:t>27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28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жа</a:t>
            </a:r>
            <a:r>
              <a:rPr lang="" sz="1200" dirty="0" smtClean="0">
                <a:solidFill>
                  <a:prstClr val="black"/>
                </a:solidFill>
                <a:latin typeface="Times New Roman" pitchFamily="18" charset="0"/>
                <a:cs typeface="Times New Roman" pitchFamily="18" charset="0"/>
              </a:rPr>
              <a:t>уын</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шашынсыз</a:t>
            </a:r>
            <a:r>
              <a:rPr lang="kk-KZ" sz="1200" dirty="0">
                <a:solidFill>
                  <a:prstClr val="black"/>
                </a:solidFill>
                <a:latin typeface="Times New Roman" pitchFamily="18" charset="0"/>
                <a:cs typeface="Times New Roman" pitchFamily="18" charset="0"/>
              </a:rPr>
              <a:t>. Жел </a:t>
            </a:r>
            <a:r>
              <a:rPr lang="kk-KZ" sz="1200" dirty="0">
                <a:solidFill>
                  <a:prstClr val="black"/>
                </a:solidFill>
                <a:latin typeface="Times New Roman" pitchFamily="18" charset="0"/>
                <a:cs typeface="Times New Roman" pitchFamily="18" charset="0"/>
              </a:rPr>
              <a:t>ш</a:t>
            </a:r>
            <a:r>
              <a:rPr lang="kk-KZ" sz="1200" dirty="0" smtClean="0">
                <a:solidFill>
                  <a:prstClr val="black"/>
                </a:solidFill>
                <a:latin typeface="Times New Roman" pitchFamily="18" charset="0"/>
                <a:cs typeface="Times New Roman" pitchFamily="18" charset="0"/>
              </a:rPr>
              <a:t>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3-8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91476330"/>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0,605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46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773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0,155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0,034</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0,021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b="0" dirty="0" smtClean="0">
                          <a:solidFill>
                            <a:schemeClr val="tx1"/>
                          </a:solidFill>
                          <a:latin typeface="Times New Roman" panose="02020603050405020304" pitchFamily="18" charset="0"/>
                          <a:cs typeface="Times New Roman" panose="02020603050405020304" pitchFamily="18" charset="0"/>
                        </a:rPr>
                        <a:t>10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1,213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1" name="TextBox 13"/>
          <p:cNvSpPr txBox="1"/>
          <p:nvPr/>
        </p:nvSpPr>
        <p:spPr>
          <a:xfrm>
            <a:off x="5023995" y="2321936"/>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5999"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a:t>
            </a:r>
            <a:r>
              <a:rPr lang="kk-KZ" altLang="ru-RU" sz="1200" b="1" i="1" dirty="0" smtClean="0">
                <a:solidFill>
                  <a:srgbClr val="000000"/>
                </a:solidFill>
                <a:latin typeface="Times New Roman" panose="02020603050405020304" pitchFamily="18" charset="0"/>
                <a:cs typeface="Times New Roman" panose="02020603050405020304" pitchFamily="18" charset="0"/>
              </a:rPr>
              <a:t>./ Игасанова </a:t>
            </a:r>
            <a:r>
              <a:rPr lang="kk-KZ" altLang="ru-RU" sz="1200" b="1" i="1" dirty="0" smtClean="0">
                <a:solidFill>
                  <a:srgbClr val="000000"/>
                </a:solidFill>
                <a:latin typeface="Times New Roman" panose="02020603050405020304" pitchFamily="18" charset="0"/>
                <a:cs typeface="Times New Roman" panose="02020603050405020304" pitchFamily="18" charset="0"/>
              </a:rPr>
              <a:t>М.А. </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19105</TotalTime>
  <Words>565</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3612</cp:revision>
  <cp:lastPrinted>2021-07-01T03:56:27Z</cp:lastPrinted>
  <dcterms:created xsi:type="dcterms:W3CDTF">2018-03-27T06:03:00Z</dcterms:created>
  <dcterms:modified xsi:type="dcterms:W3CDTF">2024-06-26T07:53:07Z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