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89" d="100"/>
          <a:sy n="89" d="100"/>
        </p:scale>
        <p:origin x="-2790" y="-6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4606068"/>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36-38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27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78068"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4124062"/>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19975</TotalTime>
  <Words>544</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3780</cp:revision>
  <cp:lastPrinted>2021-07-01T07:38:07Z</cp:lastPrinted>
  <dcterms:created xsi:type="dcterms:W3CDTF">2018-03-27T06:03:00Z</dcterms:created>
  <dcterms:modified xsi:type="dcterms:W3CDTF">2024-06-26T08:32:18Z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