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5" d="100"/>
          <a:sy n="85" d="100"/>
        </p:scale>
        <p:origin x="-258"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18381913"/>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№178 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26 маусым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14722" y="115888"/>
            <a:ext cx="4838877" cy="2492990"/>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27 </a:t>
            </a:r>
            <a:r>
              <a:rPr lang="kk-KZ" altLang="ru-RU" sz="1200" b="1" dirty="0">
                <a:latin typeface="Times New Roman" panose="02020603050405020304" pitchFamily="18" charset="0"/>
                <a:cs typeface="Times New Roman" panose="02020603050405020304" pitchFamily="18" charset="0"/>
              </a:rPr>
              <a:t>маусымға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just"/>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a:t>
            </a:r>
            <a:r>
              <a:rPr lang="kk-KZ" sz="1200" dirty="0">
                <a:latin typeface="Times New Roman" pitchFamily="18" charset="0"/>
                <a:cs typeface="Times New Roman" pitchFamily="18" charset="0"/>
                <a:sym typeface="+mn-ea"/>
              </a:rPr>
              <a:t>. </a:t>
            </a:r>
            <a:r>
              <a:rPr lang="kk-KZ" altLang="ru-RU" sz="1200" dirty="0" smtClean="0">
                <a:latin typeface="Times New Roman" panose="02020603050405020304" pitchFamily="18" charset="0"/>
                <a:cs typeface="Times New Roman" panose="02020603050405020304" pitchFamily="18" charset="0"/>
              </a:rPr>
              <a:t>Солтүстік-шығыстан жел соғады, күші 7-12 </a:t>
            </a:r>
            <a:r>
              <a:rPr lang="kk-KZ" altLang="ru-RU" sz="1200" dirty="0" smtClean="0">
                <a:latin typeface="Times New Roman" panose="02020603050405020304" pitchFamily="18" charset="0"/>
                <a:cs typeface="Times New Roman" panose="02020603050405020304" pitchFamily="18" charset="0"/>
              </a:rPr>
              <a:t>м/с. </a:t>
            </a:r>
            <a:r>
              <a:rPr lang="kk-KZ" altLang="ru-RU" sz="1200" dirty="0">
                <a:latin typeface="Times New Roman" panose="02020603050405020304" pitchFamily="18" charset="0"/>
                <a:cs typeface="Times New Roman" panose="02020603050405020304" pitchFamily="18" charset="0"/>
              </a:rPr>
              <a:t>Ауа температурасы түнде </a:t>
            </a:r>
            <a:r>
              <a:rPr lang="kk-KZ" altLang="ru-RU" sz="1200" dirty="0" smtClean="0">
                <a:latin typeface="Times New Roman" panose="02020603050405020304" pitchFamily="18" charset="0"/>
                <a:cs typeface="Times New Roman" panose="02020603050405020304" pitchFamily="18" charset="0"/>
              </a:rPr>
              <a:t>18-20,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36-38 </a:t>
            </a:r>
            <a:r>
              <a:rPr lang="kk-KZ" altLang="ru-RU" sz="1200" dirty="0">
                <a:latin typeface="Times New Roman" panose="02020603050405020304" pitchFamily="18" charset="0"/>
                <a:cs typeface="Times New Roman" panose="02020603050405020304" pitchFamily="18" charset="0"/>
              </a:rPr>
              <a:t>градус </a:t>
            </a:r>
            <a:r>
              <a:rPr lang="kk-KZ" altLang="ru-RU" sz="1200" dirty="0" smtClean="0">
                <a:latin typeface="Times New Roman" panose="02020603050405020304" pitchFamily="18" charset="0"/>
                <a:cs typeface="Times New Roman" panose="02020603050405020304" pitchFamily="18" charset="0"/>
              </a:rPr>
              <a:t>қатты ыстық. </a:t>
            </a:r>
            <a:endParaRPr lang="kk-KZ" altLang="ru-RU" sz="1200" dirty="0">
              <a:latin typeface="Times New Roman" panose="02020603050405020304" pitchFamily="18" charset="0"/>
              <a:cs typeface="Times New Roman" panose="02020603050405020304" pitchFamily="18" charset="0"/>
            </a:endParaRPr>
          </a:p>
          <a:p>
            <a:pPr algn="ctr"/>
            <a:endParaRPr lang="kk-KZ"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28 </a:t>
            </a:r>
            <a:r>
              <a:rPr lang="kk-KZ" altLang="ru-RU" sz="1200" b="1" dirty="0">
                <a:latin typeface="Times New Roman" panose="02020603050405020304" pitchFamily="18" charset="0"/>
                <a:cs typeface="Times New Roman" panose="02020603050405020304" pitchFamily="18" charset="0"/>
              </a:rPr>
              <a:t>маусымға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27 </a:t>
            </a:r>
            <a:r>
              <a:rPr lang="kk-KZ" sz="1200" b="1" dirty="0">
                <a:latin typeface="Times New Roman" panose="02020603050405020304" pitchFamily="18" charset="0"/>
                <a:cs typeface="Times New Roman" panose="02020603050405020304" pitchFamily="18" charset="0"/>
              </a:rPr>
              <a:t>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28 </a:t>
            </a:r>
            <a:r>
              <a:rPr lang="kk-KZ" sz="1200" b="1" dirty="0">
                <a:latin typeface="Times New Roman" panose="02020603050405020304" pitchFamily="18" charset="0"/>
                <a:cs typeface="Times New Roman" panose="02020603050405020304" pitchFamily="18" charset="0"/>
              </a:rPr>
              <a:t>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2563" algn="just"/>
            <a:r>
              <a:rPr lang="kk-KZ" altLang="ru-RU" sz="1200" dirty="0">
                <a:latin typeface="Times New Roman" panose="02020603050405020304" pitchFamily="18" charset="0"/>
                <a:cs typeface="Times New Roman" panose="02020603050405020304" pitchFamily="18" charset="0"/>
              </a:rPr>
              <a:t>Көшпелі бұлтты</a:t>
            </a:r>
            <a:r>
              <a:rPr lang="kk-KZ" sz="1200" dirty="0">
                <a:latin typeface="Times New Roman" pitchFamily="18" charset="0"/>
                <a:cs typeface="Times New Roman" pitchFamily="18" charset="0"/>
                <a:sym typeface="+mn-ea"/>
              </a:rPr>
              <a:t>, </a:t>
            </a:r>
            <a:r>
              <a:rPr lang="kk-KZ" altLang="ru-RU" sz="1200" dirty="0">
                <a:latin typeface="Times New Roman" panose="02020603050405020304" pitchFamily="18" charset="0"/>
                <a:cs typeface="Times New Roman" panose="02020603050405020304" pitchFamily="18" charset="0"/>
              </a:rPr>
              <a:t>жауын-шашынсыз</a:t>
            </a:r>
            <a:r>
              <a:rPr lang="kk-KZ" sz="1200" dirty="0">
                <a:latin typeface="Times New Roman" pitchFamily="18" charset="0"/>
                <a:cs typeface="Times New Roman" pitchFamily="18" charset="0"/>
                <a:sym typeface="+mn-ea"/>
              </a:rPr>
              <a:t>. </a:t>
            </a:r>
            <a:r>
              <a:rPr lang="kk-KZ" sz="1200" dirty="0" smtClean="0">
                <a:latin typeface="Times New Roman" pitchFamily="18" charset="0"/>
                <a:cs typeface="Times New Roman" pitchFamily="18" charset="0"/>
                <a:sym typeface="+mn-ea"/>
              </a:rPr>
              <a:t>Оңтүстік-шығыстан жел соғады, </a:t>
            </a:r>
            <a:r>
              <a:rPr lang="kk-KZ" altLang="ru-RU" sz="1200" dirty="0">
                <a:latin typeface="Times New Roman" panose="02020603050405020304" pitchFamily="18" charset="0"/>
                <a:cs typeface="Times New Roman" panose="02020603050405020304" pitchFamily="18" charset="0"/>
              </a:rPr>
              <a:t>күші </a:t>
            </a:r>
            <a:r>
              <a:rPr lang="kk-KZ" altLang="ru-RU" sz="1200" dirty="0" smtClean="0">
                <a:latin typeface="Times New Roman" panose="02020603050405020304" pitchFamily="18" charset="0"/>
                <a:cs typeface="Times New Roman" panose="02020603050405020304" pitchFamily="18" charset="0"/>
              </a:rPr>
              <a:t>9-14 </a:t>
            </a:r>
            <a:r>
              <a:rPr lang="kk-KZ" altLang="ru-RU" sz="1200" dirty="0" smtClean="0">
                <a:latin typeface="Times New Roman" pitchFamily="18" charset="0"/>
                <a:cs typeface="Times New Roman" pitchFamily="18" charset="0"/>
                <a:sym typeface="+mn-ea"/>
              </a:rPr>
              <a:t>м/с</a:t>
            </a:r>
            <a:r>
              <a:rPr lang="kk-KZ" altLang="ru-RU" sz="1200" dirty="0">
                <a:latin typeface="Times New Roman" pitchFamily="18" charset="0"/>
                <a:cs typeface="Times New Roman" pitchFamily="18" charset="0"/>
                <a:sym typeface="+mn-ea"/>
              </a:rPr>
              <a:t>.  </a:t>
            </a:r>
            <a:r>
              <a:rPr lang="kk-KZ" sz="1200" dirty="0">
                <a:latin typeface="Times New Roman" pitchFamily="18" charset="0"/>
                <a:cs typeface="Times New Roman" pitchFamily="18" charset="0"/>
                <a:sym typeface="+mn-ea"/>
              </a:rPr>
              <a:t>Ауа температурасы түнде </a:t>
            </a:r>
            <a:r>
              <a:rPr lang="kk-KZ" sz="1200" dirty="0" smtClean="0">
                <a:latin typeface="Times New Roman" pitchFamily="18" charset="0"/>
                <a:cs typeface="Times New Roman" pitchFamily="18" charset="0"/>
                <a:sym typeface="+mn-ea"/>
              </a:rPr>
              <a:t>21-23 </a:t>
            </a:r>
            <a:r>
              <a:rPr lang="kk-KZ" sz="1200" dirty="0">
                <a:latin typeface="Times New Roman" pitchFamily="18" charset="0"/>
                <a:cs typeface="Times New Roman" pitchFamily="18" charset="0"/>
                <a:sym typeface="+mn-ea"/>
              </a:rPr>
              <a:t>градус жылы.</a:t>
            </a:r>
          </a:p>
          <a:p>
            <a:pPr indent="182563" algn="just"/>
            <a:endParaRPr lang="ru-RU" sz="1200" dirty="0">
              <a:solidFill>
                <a:srgbClr val="FF0000"/>
              </a:solidFill>
              <a:latin typeface="Times New Roman" panose="02020603050405020304" pitchFamily="18" charset="0"/>
              <a:cs typeface="Times New Roman" panose="02020603050405020304" pitchFamily="18" charset="0"/>
              <a:sym typeface="+mn-ea"/>
            </a:endParaRPr>
          </a:p>
          <a:p>
            <a:pPr lvl="0" indent="182563" algn="just"/>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Жезқазған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14722"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99777" y="2497064"/>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 </a:t>
            </a: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82044333"/>
              </p:ext>
            </p:extLst>
          </p:nvPr>
        </p:nvGraphicFramePr>
        <p:xfrm>
          <a:off x="5027448" y="4149080"/>
          <a:ext cx="4667576" cy="1651248"/>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3204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smtClean="0">
                          <a:solidFill>
                            <a:schemeClr val="tx1"/>
                          </a:solidFill>
                          <a:latin typeface="Times New Roman" panose="02020603050405020304" pitchFamily="18" charset="0"/>
                          <a:cs typeface="Times New Roman" panose="02020603050405020304" pitchFamily="18" charset="0"/>
                        </a:rPr>
                        <a:t>РМ-2,5</a:t>
                      </a:r>
                      <a:r>
                        <a:rPr lang="kk-KZ" sz="1000" baseline="0" smtClean="0">
                          <a:solidFill>
                            <a:schemeClr val="tx1"/>
                          </a:solidFill>
                          <a:latin typeface="Times New Roman" panose="02020603050405020304" pitchFamily="18" charset="0"/>
                          <a:cs typeface="Times New Roman" panose="02020603050405020304" pitchFamily="18" charset="0"/>
                        </a:rPr>
                        <a:t> </a:t>
                      </a:r>
                      <a:r>
                        <a:rPr lang="kk-KZ" sz="100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0.425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en-US"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a:t>
              </a: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latin typeface="Times New Roman" panose="02020603050405020304" pitchFamily="18" charset="0"/>
                <a:cs typeface="Times New Roman" panose="02020603050405020304" pitchFamily="18" charset="0"/>
              </a:rPr>
              <a:t>Дайындаған</a:t>
            </a:r>
            <a:r>
              <a:rPr lang="en-US" altLang="ru-RU" sz="1200" b="1" i="1" dirty="0" smtClean="0">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Буланбаева</a:t>
            </a:r>
            <a:r>
              <a:rPr lang="ru-RU" altLang="ru-RU" sz="1200" b="1" i="1" dirty="0" smtClean="0">
                <a:latin typeface="Times New Roman" panose="02020603050405020304" pitchFamily="18" charset="0"/>
                <a:cs typeface="Times New Roman" panose="02020603050405020304" pitchFamily="18" charset="0"/>
              </a:rPr>
              <a:t> </a:t>
            </a:r>
            <a:r>
              <a:rPr lang="ru-RU" altLang="ru-RU" sz="1200" b="1" i="1" dirty="0">
                <a:latin typeface="Times New Roman" panose="02020603050405020304" pitchFamily="18" charset="0"/>
                <a:cs typeface="Times New Roman" panose="02020603050405020304" pitchFamily="18" charset="0"/>
              </a:rPr>
              <a:t>Д.М.</a:t>
            </a:r>
            <a:r>
              <a:rPr lang="kk-KZ" altLang="ru-RU" sz="1200" b="1" i="1" dirty="0" smtClean="0">
                <a:latin typeface="Times New Roman" panose="02020603050405020304" pitchFamily="18" charset="0"/>
                <a:cs typeface="Times New Roman" panose="02020603050405020304" pitchFamily="18" charset="0"/>
              </a:rPr>
              <a:t>/</a:t>
            </a:r>
            <a:r>
              <a:rPr lang="kk-KZ" altLang="ru-RU" sz="1200" b="1" i="1" dirty="0">
                <a:latin typeface="Times New Roman" panose="02020603050405020304" pitchFamily="18" charset="0"/>
                <a:cs typeface="Times New Roman" panose="02020603050405020304" pitchFamily="18" charset="0"/>
              </a:rPr>
              <a:t>Барышева </a:t>
            </a:r>
            <a:r>
              <a:rPr lang="kk-KZ" altLang="ru-RU" sz="1200" b="1" i="1" dirty="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19701</TotalTime>
  <Words>503</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3741</cp:revision>
  <cp:lastPrinted>2021-07-01T07:38:07Z</cp:lastPrinted>
  <dcterms:created xsi:type="dcterms:W3CDTF">2018-03-27T06:03:00Z</dcterms:created>
  <dcterms:modified xsi:type="dcterms:W3CDTF">2024-06-26T08:29:27Z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