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178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26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itchFamily="18" charset="0"/>
                <a:cs typeface="Times New Roman"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78664948"/>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678921"/>
          </a:xfrm>
          <a:prstGeom prst="rect">
            <a:avLst/>
          </a:prstGeom>
        </p:spPr>
        <p:txBody>
          <a:bodyPr wrap="square">
            <a:spAutoFit/>
          </a:bodyPr>
          <a:lstStyle/>
          <a:p>
            <a:pPr lvl="0" algn="ctr"/>
            <a:r>
              <a:rPr lang="ru-RU" altLang="ru-RU" sz="1130" b="1" dirty="0" err="1">
                <a:latin typeface="Times New Roman" pitchFamily="18" charset="0"/>
                <a:cs typeface="Times New Roman" pitchFamily="18" charset="0"/>
              </a:rPr>
              <a:t>Петропавл</a:t>
            </a:r>
            <a:r>
              <a:rPr lang="ru-RU" altLang="ru-RU" sz="1130" b="1" dirty="0">
                <a:latin typeface="Times New Roman" pitchFamily="18" charset="0"/>
                <a:cs typeface="Times New Roman" pitchFamily="18" charset="0"/>
              </a:rPr>
              <a:t> </a:t>
            </a:r>
            <a:r>
              <a:rPr lang="ru-RU" altLang="ru-RU" sz="1130" b="1" dirty="0" err="1">
                <a:latin typeface="Times New Roman" pitchFamily="18" charset="0"/>
                <a:cs typeface="Times New Roman" pitchFamily="18" charset="0"/>
              </a:rPr>
              <a:t>қаласы бойынша</a:t>
            </a:r>
            <a:r>
              <a:rPr lang="ru-RU" altLang="ru-RU" sz="1130" b="1" dirty="0">
                <a:latin typeface="Times New Roman" pitchFamily="18" charset="0"/>
                <a:cs typeface="Times New Roman" pitchFamily="18" charset="0"/>
              </a:rPr>
              <a:t> </a:t>
            </a:r>
            <a:r>
              <a:rPr lang="kk-KZ" altLang="ru-RU" sz="1130" b="1" dirty="0">
                <a:latin typeface="Times New Roman" pitchFamily="18" charset="0"/>
                <a:cs typeface="Times New Roman" pitchFamily="18" charset="0"/>
              </a:rPr>
              <a:t>27</a:t>
            </a:r>
            <a:r>
              <a:rPr lang="kk-KZ" sz="1130" b="1" dirty="0">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endParaRPr lang="ru-RU" altLang="ru-RU" sz="1130" b="1" dirty="0">
              <a:solidFill>
                <a:srgbClr val="000000"/>
              </a:solidFill>
              <a:latin typeface="Times New Roman" pitchFamily="18" charset="0"/>
              <a:cs typeface="Times New Roman" pitchFamily="18" charset="0"/>
            </a:endParaRPr>
          </a:p>
          <a:p>
            <a:pPr lvl="0"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 </a:t>
            </a:r>
            <a:r>
              <a:rPr lang="ru-RU" altLang="ru-RU" sz="1130" b="1" dirty="0">
                <a:solidFill>
                  <a:srgbClr val="000000"/>
                </a:solidFill>
                <a:latin typeface="Times New Roman" pitchFamily="18" charset="0"/>
                <a:cs typeface="Times New Roman" pitchFamily="18" charset="0"/>
              </a:rPr>
              <a:t>26</a:t>
            </a:r>
            <a:r>
              <a:rPr lang="kk-KZ" altLang="ru-RU" sz="1130" b="1" dirty="0">
                <a:solidFill>
                  <a:srgbClr val="000000"/>
                </a:solidFill>
                <a:latin typeface="Times New Roman" pitchFamily="18" charset="0"/>
                <a:cs typeface="Times New Roman" pitchFamily="18" charset="0"/>
              </a:rPr>
              <a:t> </a:t>
            </a:r>
            <a:r>
              <a:rPr lang="kk-KZ" altLang="ru-RU" sz="1130" b="1" dirty="0">
                <a:latin typeface="Times New Roman" pitchFamily="18" charset="0"/>
                <a:cs typeface="Times New Roman" pitchFamily="18" charset="0"/>
              </a:rPr>
              <a:t>маусымға</a:t>
            </a:r>
            <a:r>
              <a:rPr lang="kk-KZ" altLang="ru-RU" sz="1130" b="1" dirty="0">
                <a:solidFill>
                  <a:srgbClr val="000000"/>
                </a:solidFill>
                <a:latin typeface="Times New Roman" pitchFamily="18" charset="0"/>
                <a:cs typeface="Times New Roman" pitchFamily="18" charset="0"/>
              </a:rPr>
              <a:t>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27 маусымға </a:t>
            </a:r>
            <a:r>
              <a:rPr lang="ru-RU" altLang="ru-RU" sz="1130" b="1" dirty="0">
                <a:solidFill>
                  <a:srgbClr val="000000"/>
                </a:solidFill>
                <a:latin typeface="Times New Roman" pitchFamily="18" charset="0"/>
                <a:cs typeface="Times New Roman" pitchFamily="18" charset="0"/>
              </a:rPr>
              <a:t>20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 </a:t>
            </a:r>
            <a:r>
              <a:rPr lang="kk-KZ" sz="1200" dirty="0">
                <a:latin typeface="Times New Roman" pitchFamily="18" charset="0"/>
                <a:cs typeface="Times New Roman" pitchFamily="18" charset="0"/>
              </a:rPr>
              <a:t>жауын-шашынсыз. </a:t>
            </a:r>
            <a:r>
              <a:rPr lang="kk-KZ" sz="1130" dirty="0" smtClean="0">
                <a:latin typeface="Times New Roman" pitchFamily="18" charset="0"/>
                <a:cs typeface="Times New Roman" pitchFamily="18" charset="0"/>
              </a:rPr>
              <a:t>О</a:t>
            </a:r>
            <a:r>
              <a:rPr lang="kk-KZ" sz="1130" dirty="0" smtClean="0">
                <a:latin typeface="Times New Roman" pitchFamily="18" charset="0"/>
                <a:cs typeface="Times New Roman" pitchFamily="18" charset="0"/>
              </a:rPr>
              <a:t>ңтүстіктен, оңтүстік-шығыстан </a:t>
            </a:r>
            <a:r>
              <a:rPr lang="kk-KZ" sz="1130" dirty="0">
                <a:latin typeface="Times New Roman" pitchFamily="18" charset="0"/>
                <a:cs typeface="Times New Roman" pitchFamily="18" charset="0"/>
              </a:rPr>
              <a:t>жел соғады түнде күші 5-10 м/с, күндіз 9-14 м/с. Ауа температурасы түнде 13-15, күндіз 26-28 градус жылы.</a:t>
            </a:r>
          </a:p>
          <a:p>
            <a:pPr algn="ctr"/>
            <a:r>
              <a:rPr lang="kk-KZ" sz="1130" b="1" dirty="0">
                <a:latin typeface="Times New Roman" pitchFamily="18" charset="0"/>
                <a:cs typeface="Times New Roman" pitchFamily="18" charset="0"/>
              </a:rPr>
              <a:t>28 </a:t>
            </a:r>
            <a:r>
              <a:rPr lang="kk-KZ" altLang="ru-RU" sz="1130" b="1" dirty="0">
                <a:solidFill>
                  <a:srgbClr val="000000"/>
                </a:solidFill>
                <a:latin typeface="Times New Roman" pitchFamily="18" charset="0"/>
                <a:cs typeface="Times New Roman" pitchFamily="18" charset="0"/>
              </a:rPr>
              <a:t>маусымға </a:t>
            </a:r>
            <a:r>
              <a:rPr lang="ru-RU" altLang="ru-RU" sz="1130" b="1" dirty="0" err="1">
                <a:solidFill>
                  <a:srgbClr val="000000"/>
                </a:solidFill>
                <a:latin typeface="Times New Roman" pitchFamily="18" charset="0"/>
                <a:cs typeface="Times New Roman" pitchFamily="18" charset="0"/>
              </a:rPr>
              <a:t>ауа-райы</a:t>
            </a:r>
            <a:r>
              <a:rPr lang="ru-RU" altLang="ru-RU" sz="1130" b="1" dirty="0">
                <a:solidFill>
                  <a:srgbClr val="000000"/>
                </a:solidFill>
                <a:latin typeface="Times New Roman" pitchFamily="18" charset="0"/>
                <a:cs typeface="Times New Roman" pitchFamily="18" charset="0"/>
              </a:rPr>
              <a:t> </a:t>
            </a:r>
            <a:r>
              <a:rPr lang="ru-RU" altLang="ru-RU" sz="1130" b="1" dirty="0" err="1">
                <a:solidFill>
                  <a:srgbClr val="000000"/>
                </a:solidFill>
                <a:latin typeface="Times New Roman" pitchFamily="18" charset="0"/>
                <a:cs typeface="Times New Roman" pitchFamily="18" charset="0"/>
              </a:rPr>
              <a:t>болжамы</a:t>
            </a:r>
            <a:r>
              <a:rPr lang="ru-RU" altLang="ru-RU" sz="1130" b="1" dirty="0">
                <a:solidFill>
                  <a:srgbClr val="000000"/>
                </a:solidFill>
                <a:latin typeface="Times New Roman" pitchFamily="18" charset="0"/>
                <a:cs typeface="Times New Roman" pitchFamily="18" charset="0"/>
              </a:rPr>
              <a:t> </a:t>
            </a:r>
          </a:p>
          <a:p>
            <a:pPr algn="ctr"/>
            <a:r>
              <a:rPr lang="ru-RU" altLang="ru-RU" sz="1130" b="1" dirty="0">
                <a:solidFill>
                  <a:srgbClr val="000000"/>
                </a:solidFill>
                <a:latin typeface="Times New Roman" pitchFamily="18" charset="0"/>
                <a:cs typeface="Times New Roman" pitchFamily="18" charset="0"/>
              </a:rPr>
              <a:t>2024 </a:t>
            </a:r>
            <a:r>
              <a:rPr lang="ru-RU" altLang="ru-RU" sz="1130" b="1" dirty="0" err="1">
                <a:solidFill>
                  <a:srgbClr val="000000"/>
                </a:solidFill>
                <a:latin typeface="Times New Roman" pitchFamily="18" charset="0"/>
                <a:cs typeface="Times New Roman" pitchFamily="18" charset="0"/>
              </a:rPr>
              <a:t>жылғы</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27 маусымға 2</a:t>
            </a:r>
            <a:r>
              <a:rPr lang="ru-RU" altLang="ru-RU" sz="1130" b="1" dirty="0">
                <a:solidFill>
                  <a:srgbClr val="000000"/>
                </a:solidFill>
                <a:latin typeface="Times New Roman" pitchFamily="18" charset="0"/>
                <a:cs typeface="Times New Roman" pitchFamily="18" charset="0"/>
              </a:rPr>
              <a:t>0 </a:t>
            </a:r>
            <a:r>
              <a:rPr lang="ru-RU" altLang="ru-RU" sz="1130" b="1" dirty="0" err="1">
                <a:solidFill>
                  <a:srgbClr val="000000"/>
                </a:solidFill>
                <a:latin typeface="Times New Roman" pitchFamily="18" charset="0"/>
                <a:cs typeface="Times New Roman" pitchFamily="18" charset="0"/>
              </a:rPr>
              <a:t>сағаттан</a:t>
            </a:r>
            <a:r>
              <a:rPr lang="ru-RU" altLang="ru-RU" sz="1130" b="1" dirty="0">
                <a:solidFill>
                  <a:srgbClr val="000000"/>
                </a:solidFill>
                <a:latin typeface="Times New Roman" pitchFamily="18" charset="0"/>
                <a:cs typeface="Times New Roman" pitchFamily="18" charset="0"/>
              </a:rPr>
              <a:t> </a:t>
            </a:r>
            <a:r>
              <a:rPr lang="kk-KZ" altLang="ru-RU" sz="1130" b="1" dirty="0">
                <a:solidFill>
                  <a:srgbClr val="000000"/>
                </a:solidFill>
                <a:latin typeface="Times New Roman" pitchFamily="18" charset="0"/>
                <a:cs typeface="Times New Roman" pitchFamily="18" charset="0"/>
              </a:rPr>
              <a:t>28 маусымға </a:t>
            </a:r>
            <a:r>
              <a:rPr lang="ru-RU" sz="1130" b="1" dirty="0">
                <a:solidFill>
                  <a:srgbClr val="000000"/>
                </a:solidFill>
                <a:latin typeface="Times New Roman" pitchFamily="18" charset="0"/>
                <a:cs typeface="Times New Roman" pitchFamily="18" charset="0"/>
              </a:rPr>
              <a:t>08 </a:t>
            </a:r>
            <a:r>
              <a:rPr lang="ru-RU" altLang="ru-RU" sz="1130" b="1" dirty="0" err="1">
                <a:solidFill>
                  <a:srgbClr val="000000"/>
                </a:solidFill>
                <a:latin typeface="Times New Roman" pitchFamily="18" charset="0"/>
                <a:cs typeface="Times New Roman" pitchFamily="18" charset="0"/>
              </a:rPr>
              <a:t>сағатқа дейін</a:t>
            </a:r>
            <a:r>
              <a:rPr lang="ru-RU" altLang="ru-RU" sz="1130" b="1" dirty="0">
                <a:solidFill>
                  <a:srgbClr val="000000"/>
                </a:solidFill>
                <a:latin typeface="Times New Roman" pitchFamily="18" charset="0"/>
                <a:cs typeface="Times New Roman" pitchFamily="18" charset="0"/>
              </a:rPr>
              <a:t> </a:t>
            </a:r>
          </a:p>
          <a:p>
            <a:pPr indent="180975" algn="just"/>
            <a:r>
              <a:rPr lang="kk-KZ" sz="1130" dirty="0">
                <a:latin typeface="Times New Roman" pitchFamily="18" charset="0"/>
                <a:cs typeface="Times New Roman" pitchFamily="18" charset="0"/>
              </a:rPr>
              <a:t>Көшпелі бұлтты</a:t>
            </a:r>
            <a:r>
              <a:rPr lang="kk-KZ" sz="1130">
                <a:latin typeface="Times New Roman" pitchFamily="18" charset="0"/>
                <a:cs typeface="Times New Roman" pitchFamily="18" charset="0"/>
              </a:rPr>
              <a:t>, </a:t>
            </a:r>
            <a:r>
              <a:rPr lang="kk-KZ" sz="1130" smtClean="0">
                <a:latin typeface="Times New Roman" pitchFamily="18" charset="0"/>
                <a:cs typeface="Times New Roman" pitchFamily="18" charset="0"/>
              </a:rPr>
              <a:t>жауын-шашынсыз. Оңтүстік-шығыстан </a:t>
            </a:r>
            <a:r>
              <a:rPr lang="kk-KZ" sz="1130" dirty="0">
                <a:latin typeface="Times New Roman" pitchFamily="18" charset="0"/>
                <a:cs typeface="Times New Roman" pitchFamily="18" charset="0"/>
              </a:rPr>
              <a:t>жел соғады, күші  9-14 м/с.</a:t>
            </a:r>
            <a:r>
              <a:rPr lang="ru-RU" sz="1130" dirty="0">
                <a:latin typeface="Times New Roman" pitchFamily="18" charset="0"/>
                <a:cs typeface="Times New Roman" pitchFamily="18" charset="0"/>
              </a:rPr>
              <a:t> </a:t>
            </a:r>
            <a:r>
              <a:rPr lang="kk-KZ" sz="1130" dirty="0">
                <a:latin typeface="Times New Roman" pitchFamily="18" charset="0"/>
                <a:cs typeface="Times New Roman" pitchFamily="18" charset="0"/>
              </a:rPr>
              <a:t>Ауа температурасы 17-19 градус жылы.</a:t>
            </a:r>
            <a:endParaRPr lang="ru-RU" altLang="en-US" sz="113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rgbClr val="000000"/>
                </a:solidFill>
                <a:latin typeface="Times New Roman" pitchFamily="18" charset="0"/>
                <a:cs typeface="Times New Roman" pitchFamily="18" charset="0"/>
              </a:rPr>
              <a:t>27</a:t>
            </a:r>
            <a:r>
              <a:rPr lang="kk-KZ" altLang="ru-RU" sz="1100" dirty="0">
                <a:solidFill>
                  <a:srgbClr val="000000"/>
                </a:solidFill>
                <a:latin typeface="Times New Roman" pitchFamily="18" charset="0"/>
                <a:cs typeface="Times New Roman" pitchFamily="18" charset="0"/>
              </a:rPr>
              <a:t> маусымға</a:t>
            </a:r>
            <a:r>
              <a:rPr lang="kk-KZ" sz="1100" dirty="0">
                <a:solidFill>
                  <a:srgbClr val="000000"/>
                </a:solidFill>
                <a:latin typeface="Times New Roman" pitchFamily="18" charset="0"/>
                <a:cs typeface="Times New Roman" pitchFamily="18" charset="0"/>
              </a:rPr>
              <a:t>, 28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15197</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4863</cp:revision>
  <cp:lastPrinted>2021-07-01T03:56:27Z</cp:lastPrinted>
  <dcterms:created xsi:type="dcterms:W3CDTF">2018-03-27T06:03:00Z</dcterms:created>
  <dcterms:modified xsi:type="dcterms:W3CDTF">2024-06-26T07:22:22Z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