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5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1338302"/>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178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26 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80622219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0,016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39</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0,077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1916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0,383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71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0,355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31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0,016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27 маусымға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26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27 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бұлтты, </a:t>
            </a:r>
            <a:r>
              <a:rPr lang="kk-KZ" sz="1200" dirty="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 оңтүстік-батысқа ауысып</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23-25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40-42 градус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қатты ыстық</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28 маусымға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27 </a:t>
            </a:r>
            <a:r>
              <a:rPr lang="ru-RU" altLang="ru-RU" sz="1200" b="1" dirty="0" err="1" smtClean="0">
                <a:solidFill>
                  <a:srgbClr val="000000"/>
                </a:solidFill>
                <a:latin typeface="Times New Roman" panose="02020603050405020304" pitchFamily="18" charset="0"/>
                <a:cs typeface="Times New Roman" panose="02020603050405020304" pitchFamily="18" charset="0"/>
              </a:rPr>
              <a:t>маусым</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28 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9-14, екпіні 16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smtClean="0">
                <a:solidFill>
                  <a:srgbClr val="000000"/>
                </a:solidFill>
                <a:latin typeface="Times New Roman" panose="02020603050405020304" pitchFamily="18" charset="0"/>
                <a:cs typeface="Times New Roman" panose="02020603050405020304" pitchFamily="18" charset="0"/>
                <a:sym typeface="+mn-ea"/>
              </a:rPr>
              <a:t>24-26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27 </a:t>
            </a:r>
            <a:r>
              <a:rPr lang="ru-RU" sz="1200" dirty="0" err="1" smtClean="0">
                <a:solidFill>
                  <a:schemeClr val="tx1"/>
                </a:solidFill>
                <a:latin typeface="Times New Roman" pitchFamily="18" charset="0"/>
                <a:cs typeface="Times New Roman" pitchFamily="18" charset="0"/>
              </a:rPr>
              <a:t>маусым</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28 маусымға </a:t>
            </a:r>
            <a:r>
              <a:rPr lang="ru-RU" sz="1200" dirty="0" err="1" smtClean="0">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Бақытжан Н.</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14695</TotalTime>
  <Words>556</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3146</cp:revision>
  <cp:lastPrinted>2021-07-01T07:38:07Z</cp:lastPrinted>
  <dcterms:created xsi:type="dcterms:W3CDTF">2018-03-27T06:03:00Z</dcterms:created>
  <dcterms:modified xsi:type="dcterms:W3CDTF">2024-06-26T07:32:07Z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