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760446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26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жаңбыр жауады, найзағай, бұршақ, дауыл болады. Солтүстік-батыстан соғатын жел оңтүстік-шығысқа ауысады, күші 7-12, найзағай кезінде екпіні 15-20 м/с. Ауа температурасы түнде 15-17, күндіз 18-20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найзағай болады.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9-14, найзағай кезінде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13-15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5803389"/>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541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4461</cp:revision>
  <cp:lastPrinted>2021-07-01T07:38:07Z</cp:lastPrinted>
  <dcterms:created xsi:type="dcterms:W3CDTF">2018-03-27T06:03:00Z</dcterms:created>
  <dcterms:modified xsi:type="dcterms:W3CDTF">2024-06-26T09:03:56Z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