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2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717956551"/>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№178</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26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03468" y="201990"/>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27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жауын-шашынсыз.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шығыстан, солтүстік-шығыстан </a:t>
            </a:r>
            <a:r>
              <a:rPr lang="kk-KZ" sz="1200" dirty="0" smtClean="0">
                <a:latin typeface="Times New Roman" panose="02020603050405020304" pitchFamily="18" charset="0"/>
                <a:cs typeface="Times New Roman" panose="02020603050405020304" pitchFamily="18" charset="0"/>
              </a:rPr>
              <a:t>соғады </a:t>
            </a:r>
            <a:r>
              <a:rPr lang="kk-KZ" sz="1200" dirty="0" smtClean="0">
                <a:solidFill>
                  <a:prstClr val="black"/>
                </a:solidFill>
                <a:latin typeface="Times New Roman" pitchFamily="18" charset="0"/>
                <a:cs typeface="Times New Roman" pitchFamily="18" charset="0"/>
              </a:rPr>
              <a:t>түнде 3-8, күндіз 7-12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19-21°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қатты ыстық 35-37 </a:t>
            </a:r>
            <a:r>
              <a:rPr lang="kk-KZ" sz="1200" dirty="0" smtClean="0">
                <a:solidFill>
                  <a:prstClr val="black"/>
                </a:solidFill>
                <a:latin typeface="Times New Roman" pitchFamily="18" charset="0"/>
                <a:cs typeface="Times New Roman" pitchFamily="18" charset="0"/>
              </a:rPr>
              <a:t>градус</a:t>
            </a:r>
            <a:r>
              <a:rPr lang="kk-KZ" sz="1200" smtClean="0">
                <a:solidFill>
                  <a:prstClr val="black"/>
                </a:solidFill>
                <a:latin typeface="Times New Roman" pitchFamily="18" charset="0"/>
                <a:cs typeface="Times New Roman" pitchFamily="18" charset="0"/>
              </a:rPr>
              <a:t>.</a:t>
            </a:r>
            <a:r>
              <a:rPr lang="kk-KZ" sz="1200" b="1" smtClean="0">
                <a:solidFill>
                  <a:srgbClr val="000000"/>
                </a:solidFill>
                <a:latin typeface="Times New Roman" panose="02020603050405020304" pitchFamily="18" charset="0"/>
                <a:cs typeface="Times New Roman" panose="02020603050405020304" pitchFamily="18" charset="0"/>
                <a:sym typeface="+mn-ea"/>
              </a:rPr>
              <a:t>  </a:t>
            </a:r>
          </a:p>
          <a:p>
            <a:pPr lvl="0"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28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smtClean="0">
                <a:solidFill>
                  <a:prstClr val="black"/>
                </a:solidFill>
                <a:latin typeface="Times New Roman" pitchFamily="18" charset="0"/>
                <a:cs typeface="Times New Roman" pitchFamily="18" charset="0"/>
              </a:rPr>
              <a:t>солтүстік-шығыстан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 sz="1200" dirty="0">
                <a:solidFill>
                  <a:prstClr val="black"/>
                </a:solidFill>
                <a:latin typeface="Times New Roman" pitchFamily="18" charset="0"/>
                <a:cs typeface="Times New Roman" pitchFamily="18" charset="0"/>
              </a:rPr>
              <a:t>3</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8</a:t>
            </a:r>
            <a:r>
              <a:rPr lang="kk-KZ" sz="1200" dirty="0">
                <a:solidFill>
                  <a:prstClr val="black"/>
                </a:solidFill>
                <a:latin typeface="Times New Roman" pitchFamily="18" charset="0"/>
                <a:cs typeface="Times New Roman" pitchFamily="18" charset="0"/>
              </a:rPr>
              <a:t> м/с. Ауа температурасы </a:t>
            </a:r>
            <a:r>
              <a:rPr lang="kk-KZ" sz="1200" dirty="0" smtClean="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9</a:t>
            </a:r>
            <a:r>
              <a:rPr lang="kk-KZ" sz="1200" dirty="0" smtClean="0">
                <a:solidFill>
                  <a:prstClr val="black"/>
                </a:solidFill>
                <a:latin typeface="Times New Roman" pitchFamily="18" charset="0"/>
                <a:cs typeface="Times New Roman" pitchFamily="18" charset="0"/>
              </a:rPr>
              <a:t>-2</a:t>
            </a:r>
            <a:r>
              <a:rPr lang="kk-KZ" sz="1200" dirty="0">
                <a:solidFill>
                  <a:prstClr val="black"/>
                </a:solidFill>
                <a:latin typeface="Times New Roman" pitchFamily="18" charset="0"/>
                <a:cs typeface="Times New Roman" pitchFamily="18" charset="0"/>
              </a:rPr>
              <a:t>1</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2133837843"/>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0,348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963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197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0,983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0,043</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smtClean="0">
                          <a:solidFill>
                            <a:srgbClr val="000000"/>
                          </a:solidFill>
                          <a:effectLst/>
                          <a:latin typeface="Times New Roman" panose="02020603050405020304" pitchFamily="18" charset="0"/>
                        </a:rPr>
                        <a:t>0,950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Иманғабасова А. Т.</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Игасанова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19198</TotalTime>
  <Words>579</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3675</cp:revision>
  <cp:lastPrinted>2021-07-01T03:56:27Z</cp:lastPrinted>
  <dcterms:created xsi:type="dcterms:W3CDTF">2018-03-27T06:03:00Z</dcterms:created>
  <dcterms:modified xsi:type="dcterms:W3CDTF">2024-06-26T07:49:43Z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