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90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54577411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4936249"/>
              </p:ext>
            </p:extLst>
          </p:nvPr>
        </p:nvGraphicFramePr>
        <p:xfrm>
          <a:off x="5055846" y="4317417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гроза. Ветер северо-западный, западный 9-14 м/с. Температура воздуха ночью 18-20, днем 23-25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26231</TotalTime>
  <Words>537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3381</cp:revision>
  <cp:lastPrinted>2021-10-15T03:50:29Z</cp:lastPrinted>
  <dcterms:created xsi:type="dcterms:W3CDTF">2018-03-27T06:03:00Z</dcterms:created>
  <dcterms:modified xsi:type="dcterms:W3CDTF">2024-06-26T07:35:09Z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