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2" d="100"/>
          <a:sy n="112" d="100"/>
        </p:scale>
        <p:origin x="27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7434289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27 июня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июня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восточный, северо-восточный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3-8, днем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19-21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сильная жара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35-37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градусов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июня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-восточный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9-2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495390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0,043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Игасанова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20394</TotalTime>
  <Words>609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3651</cp:revision>
  <cp:lastPrinted>2021-07-01T03:56:27Z</cp:lastPrinted>
  <dcterms:created xsi:type="dcterms:W3CDTF">2018-03-27T06:03:00Z</dcterms:created>
  <dcterms:modified xsi:type="dcterms:W3CDTF">2024-06-26T07:49:39Z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