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№178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июня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27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26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27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северо-восточный 5-10, днем порывы 14 м/с. Температура воздуха ночью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17-19,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37-39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тепла.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28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27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28 июня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северо-восточный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28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июня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aseline="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2104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Абдуалиева М.А./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19202</TotalTime>
  <Words>536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4220</cp:revision>
  <cp:lastPrinted>2021-07-01T03:56:27Z</cp:lastPrinted>
  <dcterms:created xsi:type="dcterms:W3CDTF">2018-03-27T06:03:00Z</dcterms:created>
  <dcterms:modified xsi:type="dcterms:W3CDTF">2024-06-26T08:01:13Z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