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460494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6839" y="131413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гроза, град, шквал.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 северо-западный с переходом на юго-восточный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при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грозе порывы 15-20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15-17, днем 18-20 тепла.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дождь, гроза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  <a:sym typeface="+mn-ea"/>
              </a:rPr>
              <a:t>9-14, при грозе порывы 15-20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13-15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июня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4529350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3,675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Снигирева Н.Г./Жакибаева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36381</TotalTime>
  <Words>612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4561</cp:revision>
  <cp:lastPrinted>2021-02-03T11:37:00Z</cp:lastPrinted>
  <dcterms:created xsi:type="dcterms:W3CDTF">2018-03-27T06:03:00Z</dcterms:created>
  <dcterms:modified xsi:type="dcterms:W3CDTF">2024-06-26T09:04:22Z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