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июня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33489942"/>
              </p:ext>
            </p:extLst>
          </p:nvPr>
        </p:nvGraphicFramePr>
        <p:xfrm>
          <a:off x="5025008" y="4077073"/>
          <a:ext cx="4693124" cy="2377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35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27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по 20 ч. 27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5-10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днем 9-14 м/с. Температура воздуха ночью 12-15, днем 26-28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июня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июня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 июня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Ветер юго-восточный                   9-14 м/с. Температура воздуха 17-19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16560</TotalTime>
  <Words>595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5084</cp:revision>
  <cp:lastPrinted>2021-07-01T03:56:27Z</cp:lastPrinted>
  <dcterms:created xsi:type="dcterms:W3CDTF">2018-03-27T06:03:00Z</dcterms:created>
  <dcterms:modified xsi:type="dcterms:W3CDTF">2024-06-26T07:21:39Z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