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024806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юго-восточный 5-10 м/с. Температура воздуха ночью 20-22, днем сильная жара 35-37 градусов.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юж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5-10 м/с. Температура воздуха ночью 20-22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998282"/>
              </p:ext>
            </p:extLst>
          </p:nvPr>
        </p:nvGraphicFramePr>
        <p:xfrm>
          <a:off x="5134650" y="3789042"/>
          <a:ext cx="4528802" cy="2381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ночью 28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32220</TotalTime>
  <Words>655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5346</cp:revision>
  <cp:lastPrinted>2021-11-30T05:55:24Z</cp:lastPrinted>
  <dcterms:created xsi:type="dcterms:W3CDTF">2018-03-27T06:03:00Z</dcterms:created>
  <dcterms:modified xsi:type="dcterms:W3CDTF">2024-06-26T05:55:19Z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