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1914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06919967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№178</a:t>
                      </a:r>
                      <a:endParaRPr lang="ru-RU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июня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91529" y="2420888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июня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 Температура воздуха ночью 17-19,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сильная жара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433171"/>
              </p:ext>
            </p:extLst>
          </p:nvPr>
        </p:nvGraphicFramePr>
        <p:xfrm>
          <a:off x="4953000" y="4149080"/>
          <a:ext cx="4643470" cy="2146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4188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807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1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19145</TotalTime>
  <Words>598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3748</cp:revision>
  <cp:lastPrinted>2021-07-01T03:56:27Z</cp:lastPrinted>
  <dcterms:created xsi:type="dcterms:W3CDTF">2018-03-27T06:03:00Z</dcterms:created>
  <dcterms:modified xsi:type="dcterms:W3CDTF">2024-06-26T08:24:35Z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