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897764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31 мая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02065242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3-8 м/с. Температура воздуха ночью 14-16, днем 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13576</TotalTime>
  <Words>617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3121</cp:revision>
  <cp:lastPrinted>2021-07-01T03:56:27Z</cp:lastPrinted>
  <dcterms:created xsi:type="dcterms:W3CDTF">2018-03-27T06:03:00Z</dcterms:created>
  <dcterms:modified xsi:type="dcterms:W3CDTF">2024-06-01T06:10:08Z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