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2383534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с переходом на северо-западный ночью 2-7, днем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34-36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67912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3289" y="2184745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13298" y="307681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23739</TotalTime>
  <Words>676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3920</cp:revision>
  <cp:lastPrinted>2021-10-18T15:52:53Z</cp:lastPrinted>
  <dcterms:created xsi:type="dcterms:W3CDTF">2018-03-27T06:03:00Z</dcterms:created>
  <dcterms:modified xsi:type="dcterms:W3CDTF">2024-06-26T07:42:08Z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