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0189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северо-восточный 5-10 м/с. Температура воздуха ночью 17-19,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жара 33-35 градусов.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июня 2024 г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17-19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889897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21077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3845</cp:revision>
  <cp:lastPrinted>2021-07-01T03:56:27Z</cp:lastPrinted>
  <dcterms:created xsi:type="dcterms:W3CDTF">2018-03-27T06:03:00Z</dcterms:created>
  <dcterms:modified xsi:type="dcterms:W3CDTF">2024-06-26T08:24:24Z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