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8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974507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27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 по 20 ч. 27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3-8 м/с. Температура воздуха ночью 12-14, днем 30-32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27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21-23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375125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19699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3225</cp:revision>
  <cp:lastPrinted>2021-07-01T03:56:27Z</cp:lastPrinted>
  <dcterms:created xsi:type="dcterms:W3CDTF">2018-03-27T06:03:00Z</dcterms:created>
  <dcterms:modified xsi:type="dcterms:W3CDTF">2024-06-26T08:15:55Z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