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0" autoAdjust="0"/>
    <p:restoredTop sz="94660"/>
  </p:normalViewPr>
  <p:slideViewPr>
    <p:cSldViewPr showGuides="1">
      <p:cViewPr varScale="1">
        <p:scale>
          <a:sx n="117" d="100"/>
          <a:sy n="117" d="100"/>
        </p:scale>
        <p:origin x="10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6110574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064999"/>
              </p:ext>
            </p:extLst>
          </p:nvPr>
        </p:nvGraphicFramePr>
        <p:xfrm>
          <a:off x="4991355" y="4234700"/>
          <a:ext cx="4747702" cy="21237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1765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0,002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326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0,065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8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2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0,038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10</a:t>
                      </a:r>
                      <a:endParaRPr lang="ru-RU" sz="11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kk-KZ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0,048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67179" y="305739"/>
            <a:ext cx="4759889" cy="185691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июня</a:t>
            </a:r>
          </a:p>
          <a:p>
            <a:pPr algn="just">
              <a:spcBef>
                <a:spcPts val="0"/>
              </a:spcBef>
              <a:spcAft>
                <a:spcPts val="80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м/с. Температура воздуха ночью 12-14, днем 23-25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июня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>
              <a:spcBef>
                <a:spcPts val="0"/>
              </a:spcBef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блачно, дождь, гроза.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76814" y="607476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Козлова 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25851</TotalTime>
  <Words>591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4679</cp:revision>
  <cp:lastPrinted>2021-07-01T03:56:27Z</cp:lastPrinted>
  <dcterms:created xsi:type="dcterms:W3CDTF">2018-03-27T06:03:00Z</dcterms:created>
  <dcterms:modified xsi:type="dcterms:W3CDTF">2024-06-26T07:11:29Z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