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2" d="100"/>
          <a:sy n="112" d="100"/>
        </p:scale>
        <p:origin x="27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853665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30-32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июня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99592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0,034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56652" y="340836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19561</TotalTime>
  <Words>598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3620</cp:revision>
  <cp:lastPrinted>2021-10-14T11:15:53Z</cp:lastPrinted>
  <dcterms:created xsi:type="dcterms:W3CDTF">2018-03-27T06:03:00Z</dcterms:created>
  <dcterms:modified xsi:type="dcterms:W3CDTF">2024-06-26T07:53:06Z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