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43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8067919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25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3-8 </a:t>
            </a:r>
            <a:r>
              <a:rPr lang="kk-KZ" sz="1200" dirty="0">
                <a:latin typeface="Times New Roman" panose="02020603050405020304" pitchFamily="18" charset="0"/>
                <a:cs typeface="Times New Roman" panose="02020603050405020304" pitchFamily="18" charset="0"/>
              </a:rPr>
              <a:t>м/с.</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28</a:t>
            </a:r>
            <a:r>
              <a:rPr lang="kk-KZ" sz="1200" dirty="0" smtClean="0">
                <a:solidFill>
                  <a:prstClr val="black"/>
                </a:solidFill>
                <a:latin typeface="Times New Roman" pitchFamily="18" charset="0"/>
                <a:cs typeface="Times New Roman" pitchFamily="18" charset="0"/>
              </a:rPr>
              <a:t>-30°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26 </a:t>
            </a:r>
            <a:r>
              <a:rPr lang="kk-KZ" altLang="ru-RU" sz="1200" b="1" dirty="0" smtClean="0">
                <a:latin typeface="Times New Roman" panose="02020603050405020304" pitchFamily="18" charset="0"/>
                <a:cs typeface="Times New Roman" panose="02020603050405020304" pitchFamily="18" charset="0"/>
              </a:rPr>
              <a:t>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ru-RU" sz="1200" b="1" dirty="0" smtClean="0">
                <a:latin typeface="Times New Roman" panose="02020603050405020304" pitchFamily="18" charset="0"/>
                <a:cs typeface="Times New Roman" panose="02020603050405020304" pitchFamily="18" charset="0"/>
              </a:rPr>
              <a:t>27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a:solidFill>
                  <a:prstClr val="black"/>
                </a:solidFill>
                <a:latin typeface="Times New Roman" pitchFamily="18" charset="0"/>
                <a:cs typeface="Times New Roman" pitchFamily="18" charset="0"/>
              </a:rPr>
              <a:t>күші </a:t>
            </a:r>
            <a:r>
              <a:rPr lang="kk-KZ"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16-18°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526734609"/>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0,170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11</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1,338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Жиембаева Д.А./ </a:t>
            </a:r>
            <a:r>
              <a:rPr lang="kk-KZ" altLang="ru-RU" sz="1200" b="1" i="1" dirty="0" smtClean="0">
                <a:solidFill>
                  <a:srgbClr val="000000"/>
                </a:solidFill>
                <a:latin typeface="Times New Roman" panose="02020603050405020304" pitchFamily="18" charset="0"/>
                <a:cs typeface="Times New Roman" panose="02020603050405020304" pitchFamily="18" charset="0"/>
              </a:rPr>
              <a:t>Игасанова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19101</TotalTime>
  <Words>563</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3608</cp:revision>
  <cp:lastPrinted>2021-07-01T03:56:27Z</cp:lastPrinted>
  <dcterms:created xsi:type="dcterms:W3CDTF">2018-03-27T06:03:00Z</dcterms:created>
  <dcterms:modified xsi:type="dcterms:W3CDTF">2024-06-25T06:44:56Z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