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20954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25</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25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81310678"/>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4"/>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25 маусым с. 20-ден 26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a:t>
            </a:r>
            <a:r>
              <a:rPr lang="kk-KZ" sz="1100" dirty="0">
                <a:solidFill>
                  <a:prstClr val="black"/>
                </a:solidFill>
                <a:latin typeface="Times New Roman" panose="02020603050405020304" pitchFamily="18" charset="0"/>
                <a:cs typeface="Times New Roman" panose="02020603050405020304" pitchFamily="18" charset="0"/>
              </a:rPr>
              <a:t>-бат</a:t>
            </a:r>
            <a:r>
              <a:rPr lang="kk-KZ" sz="1100" dirty="0">
                <a:latin typeface="Times New Roman" panose="02020603050405020304" pitchFamily="18" charset="0"/>
                <a:ea typeface="Times New Roman" panose="02020603050405020304" pitchFamily="18" charset="0"/>
              </a:rPr>
              <a:t>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7-12 м/с. Ауа температурасы түнде 17-19, күндіз 33-35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26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27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Оңтүстіктен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5-10 м/с. Ауа температурасы</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17-19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26, түнде 27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29976</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5146</cp:revision>
  <cp:lastPrinted>2023-01-16T10:13:34Z</cp:lastPrinted>
  <dcterms:created xsi:type="dcterms:W3CDTF">2018-03-27T06:03:00Z</dcterms:created>
  <dcterms:modified xsi:type="dcterms:W3CDTF">2024-06-25T06:19:32Z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