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499999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26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жаңбыр жауады, </a:t>
            </a:r>
            <a:r>
              <a:rPr lang="kk-KZ" sz="1200" smtClean="0">
                <a:latin typeface="Times New Roman" pitchFamily="18" charset="0"/>
                <a:cs typeface="Times New Roman" pitchFamily="18" charset="0"/>
              </a:rPr>
              <a:t>найзағай </a:t>
            </a:r>
            <a:r>
              <a:rPr lang="kk-KZ" sz="1200" smtClean="0">
                <a:latin typeface="Times New Roman" pitchFamily="18" charset="0"/>
                <a:cs typeface="Times New Roman" pitchFamily="18" charset="0"/>
              </a:rPr>
              <a:t>болады. Солтүстік-батыстан </a:t>
            </a:r>
            <a:r>
              <a:rPr lang="kk-KZ" sz="1200" dirty="0" smtClean="0">
                <a:latin typeface="Times New Roman" pitchFamily="18" charset="0"/>
                <a:cs typeface="Times New Roman" pitchFamily="18" charset="0"/>
              </a:rPr>
              <a:t>жел соғады, күші 7-12, найзағай кезінде екпіні 15-20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12-14, күндіз 23-25 градус жылы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27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26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найзағай болады. Солтүстік-шығыстан жел соғады, күші 9-14, найзағай кезінде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13-15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761373"/>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a:t>
            </a:r>
            <a:r>
              <a:rPr lang="kk-KZ" sz="1200" smtClean="0">
                <a:solidFill>
                  <a:schemeClr val="tx1"/>
                </a:solidFill>
                <a:latin typeface="Times New Roman" panose="02020603050405020304" pitchFamily="18" charset="0"/>
                <a:cs typeface="Times New Roman" panose="02020603050405020304" pitchFamily="18" charset="0"/>
              </a:rPr>
              <a:t>жылғы 26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kk-KZ" sz="1200" smtClean="0">
                <a:solidFill>
                  <a:schemeClr val="tx1"/>
                </a:solidFill>
                <a:latin typeface="Times New Roman" panose="02020603050405020304" pitchFamily="18" charset="0"/>
                <a:cs typeface="Times New Roman" panose="02020603050405020304" pitchFamily="18" charset="0"/>
              </a:rPr>
              <a:t>, 27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17970</TotalTime>
  <Words>537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4458</cp:revision>
  <cp:lastPrinted>2021-07-01T07:38:07Z</cp:lastPrinted>
  <dcterms:created xsi:type="dcterms:W3CDTF">2018-03-27T06:03:00Z</dcterms:created>
  <dcterms:modified xsi:type="dcterms:W3CDTF">2024-06-25T10:00:23Z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