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89" d="100"/>
          <a:sy n="89" d="100"/>
        </p:scale>
        <p:origin x="822"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55273308"/>
              </p:ext>
            </p:extLst>
          </p:nvPr>
        </p:nvGraphicFramePr>
        <p:xfrm>
          <a:off x="307975" y="2977872"/>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№177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25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44912" y="160994"/>
            <a:ext cx="4924443"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26 маусымға 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just"/>
            <a:r>
              <a:rPr lang="ru-RU" altLang="ru-RU" sz="1200" b="1" dirty="0" smtClean="0">
                <a:latin typeface="Times New Roman" panose="02020603050405020304" pitchFamily="18" charset="0"/>
                <a:cs typeface="Times New Roman" panose="02020603050405020304" pitchFamily="18" charset="0"/>
              </a:rPr>
              <a:t>    2024 ж. 25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26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indent="177800" algn="just"/>
            <a:r>
              <a:rPr lang="ru-RU" altLang="ru-RU" sz="1200" dirty="0" err="1" smtClean="0">
                <a:latin typeface="Times New Roman" panose="02020603050405020304" pitchFamily="18" charset="0"/>
                <a:cs typeface="Times New Roman" panose="02020603050405020304" pitchFamily="18" charset="0"/>
              </a:rPr>
              <a:t>Көшпелі</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Оңтүстік-батыстан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соғатын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жел</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оңтүстік-шығысқа</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соғады</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күші</a:t>
            </a:r>
            <a:r>
              <a:rPr lang="ru-RU" altLang="ru-RU" sz="1200" dirty="0" smtClean="0">
                <a:latin typeface="Times New Roman" panose="02020603050405020304" pitchFamily="18" charset="0"/>
                <a:cs typeface="Times New Roman" panose="02020603050405020304" pitchFamily="18" charset="0"/>
              </a:rPr>
              <a:t> 9-14 м/с</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21-23,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35-37 </a:t>
            </a:r>
            <a:r>
              <a:rPr lang="ru-RU" altLang="ru-RU" sz="1200" dirty="0">
                <a:latin typeface="Times New Roman" panose="02020603050405020304" pitchFamily="18" charset="0"/>
                <a:cs typeface="Times New Roman" panose="02020603050405020304" pitchFamily="18" charset="0"/>
              </a:rPr>
              <a:t>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 </a:t>
            </a:r>
          </a:p>
          <a:p>
            <a:pPr indent="177800"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27 маусымға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26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27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23-25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78068" y="2355381"/>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a:solidFill>
                  <a:srgbClr val="FF0000"/>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70597888"/>
              </p:ext>
            </p:extLst>
          </p:nvPr>
        </p:nvGraphicFramePr>
        <p:xfrm>
          <a:off x="4866391" y="4190775"/>
          <a:ext cx="4781606" cy="1110433"/>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79472">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7376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797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0,159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itchFamily="18" charset="0"/>
                          <a:cs typeface="Times New Roman" pitchFamily="18" charset="0"/>
                        </a:rPr>
                        <a:t>-</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19968</TotalTime>
  <Words>550</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3774</cp:revision>
  <cp:lastPrinted>2021-07-01T07:38:07Z</cp:lastPrinted>
  <dcterms:created xsi:type="dcterms:W3CDTF">2018-03-27T06:03:00Z</dcterms:created>
  <dcterms:modified xsi:type="dcterms:W3CDTF">2024-06-25T08:05:47Z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