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7024480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a:t>
                      </a:r>
                      <a:r>
                        <a:rPr lang=""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a:t>
                      </a:r>
                      <a:r>
                        <a:rPr lang="" altLang="zh-CN" sz="1200" b="1" i="1" baseline="0"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98515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itchFamily="18" charset="0"/>
                <a:cs typeface="Times New Roman" pitchFamily="18" charset="0"/>
              </a:rPr>
              <a:t>2</a:t>
            </a:r>
            <a:r>
              <a:rPr lang="" altLang="ru-RU" sz="1200" b="1" dirty="0" smtClean="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a:t>
            </a:r>
            <a:r>
              <a:rPr lang="" altLang="ru-RU" sz="1200" b="1" dirty="0"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a:t>
            </a:r>
            <a:r>
              <a:rPr lang="" sz="1200" dirty="0" smtClean="0">
                <a:solidFill>
                  <a:prstClr val="black"/>
                </a:solidFill>
                <a:latin typeface="Times New Roman" pitchFamily="18" charset="0"/>
                <a:cs typeface="Times New Roman" pitchFamily="18" charset="0"/>
              </a:rPr>
              <a:t>Жел о</a:t>
            </a:r>
            <a:r>
              <a:rPr lang="kk-KZ" sz="1200" dirty="0" smtClean="0">
                <a:solidFill>
                  <a:prstClr val="black"/>
                </a:solidFill>
                <a:latin typeface="Times New Roman" pitchFamily="18" charset="0"/>
                <a:cs typeface="Times New Roman" pitchFamily="18" charset="0"/>
              </a:rPr>
              <a:t>ңтүстік-шығыстан </a:t>
            </a:r>
            <a:r>
              <a:rPr lang="kk-KZ" sz="1200" dirty="0" smtClean="0">
                <a:latin typeface="Times New Roman" panose="02020603050405020304" pitchFamily="18" charset="0"/>
                <a:cs typeface="Times New Roman" panose="02020603050405020304" pitchFamily="18" charset="0"/>
              </a:rPr>
              <a:t>соғады, күші 3-8 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18-20°, күндіз 32-34° 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a:t>
            </a:r>
            <a:r>
              <a:rPr lang="" altLang="ru-RU" sz="1200" b="1" dirty="0" smtClean="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a:t>
            </a:r>
            <a:r>
              <a:rPr lang="" sz="1200" b="1" dirty="0" smtClean="0">
                <a:latin typeface="Times New Roman" panose="02020603050405020304" pitchFamily="18" charset="0"/>
                <a:cs typeface="Times New Roman" panose="02020603050405020304" pitchFamily="18" charset="0"/>
              </a:rPr>
              <a:t>2</a:t>
            </a:r>
            <a:r>
              <a:rPr lang="" sz="1200" b="1" dirty="0">
                <a:latin typeface="Times New Roman" panose="02020603050405020304" pitchFamily="18" charset="0"/>
                <a:cs typeface="Times New Roman" panose="02020603050405020304" pitchFamily="18" charset="0"/>
              </a:rPr>
              <a:t>7</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шашынсыз</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8</a:t>
            </a:r>
            <a:r>
              <a:rPr lang="kk-KZ" sz="1200" dirty="0" smtClean="0">
                <a:solidFill>
                  <a:prstClr val="black"/>
                </a:solidFill>
                <a:latin typeface="Times New Roman" pitchFamily="18" charset="0"/>
                <a:cs typeface="Times New Roman" pitchFamily="18" charset="0"/>
              </a:rPr>
              <a:t>-2</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6735125"/>
              </p:ext>
            </p:extLst>
          </p:nvPr>
        </p:nvGraphicFramePr>
        <p:xfrm>
          <a:off x="5014227"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855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1,709</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3887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0,777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182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0,912</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0,371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0" name="TextBox 13"/>
          <p:cNvSpPr txBox="1"/>
          <p:nvPr/>
        </p:nvSpPr>
        <p:spPr>
          <a:xfrm>
            <a:off x="5002995" y="231464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02996" y="32137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smtClean="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smtClean="0">
                <a:solidFill>
                  <a:srgbClr val="000000"/>
                </a:solidFill>
                <a:latin typeface="Times New Roman" panose="02020603050405020304" pitchFamily="18" charset="0"/>
                <a:cs typeface="Times New Roman" panose="02020603050405020304" pitchFamily="18" charset="0"/>
              </a:rPr>
              <a:t>.А.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a:t>
            </a:r>
            <a:r>
              <a:rPr lang="" altLang="ru-RU" sz="1200" b="1" i="1" dirty="0" smtClean="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21957</TotalTime>
  <Words>625</Words>
  <Application>Microsoft Office PowerPoint</Application>
  <PresentationFormat>Лист A4 (210x297 мм)</PresentationFormat>
  <Paragraphs>104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3832</cp:revision>
  <cp:lastPrinted>2021-07-01T03:56:27Z</cp:lastPrinted>
  <dcterms:created xsi:type="dcterms:W3CDTF">2018-03-27T06:03:00Z</dcterms:created>
  <dcterms:modified xsi:type="dcterms:W3CDTF">2024-06-25T06:28:09Z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