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133830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a:t>
                      </a:r>
                      <a:r>
                        <a:rPr lang="ru-RU" altLang="x-none" sz="1600" b="1" i="1"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062221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екпіні 16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14690</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3143</cp:revision>
  <cp:lastPrinted>2021-07-01T07:38:07Z</cp:lastPrinted>
  <dcterms:created xsi:type="dcterms:W3CDTF">2018-03-27T06:03:00Z</dcterms:created>
  <dcterms:modified xsi:type="dcterms:W3CDTF">2024-06-25T06:42:11Z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