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114"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198415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№177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a:t>
            </a:r>
            <a:r>
              <a:rPr lang="kk-KZ" sz="1200" dirty="0">
                <a:latin typeface="Times New Roman" pitchFamily="18" charset="0"/>
                <a:cs typeface="Times New Roman" pitchFamily="18" charset="0"/>
                <a:sym typeface="+mn-ea"/>
              </a:rPr>
              <a:t>. </a:t>
            </a:r>
            <a:r>
              <a:rPr lang="kk-KZ" altLang="ru-RU" sz="1200" dirty="0">
                <a:latin typeface="Times New Roman" panose="02020603050405020304" pitchFamily="18" charset="0"/>
                <a:cs typeface="Times New Roman" panose="02020603050405020304" pitchFamily="18" charset="0"/>
              </a:rPr>
              <a:t>Оңтүстік-батыстан </a:t>
            </a:r>
            <a:r>
              <a:rPr lang="kk-KZ" altLang="ru-RU" sz="1200" dirty="0" smtClean="0">
                <a:latin typeface="Times New Roman" panose="02020603050405020304" pitchFamily="18" charset="0"/>
                <a:cs typeface="Times New Roman" panose="02020603050405020304" pitchFamily="18" charset="0"/>
              </a:rPr>
              <a:t>соғатын жел оңтүстік-шығысқа ауысады, күші  </a:t>
            </a:r>
            <a:r>
              <a:rPr lang="kk-KZ" altLang="ru-RU" sz="1200" dirty="0">
                <a:latin typeface="Times New Roman" panose="02020603050405020304" pitchFamily="18" charset="0"/>
                <a:cs typeface="Times New Roman" panose="02020603050405020304" pitchFamily="18" charset="0"/>
              </a:rPr>
              <a:t>9-14 </a:t>
            </a:r>
            <a:r>
              <a:rPr lang="kk-KZ" altLang="ru-RU" sz="1200" dirty="0" smtClean="0">
                <a:latin typeface="Times New Roman" panose="02020603050405020304" pitchFamily="18" charset="0"/>
                <a:cs typeface="Times New Roman" panose="02020603050405020304" pitchFamily="18" charset="0"/>
              </a:rPr>
              <a:t>м/с. </a:t>
            </a:r>
            <a:r>
              <a:rPr lang="kk-KZ" altLang="ru-RU" sz="1200" dirty="0">
                <a:latin typeface="Times New Roman" panose="02020603050405020304" pitchFamily="18" charset="0"/>
                <a:cs typeface="Times New Roman" panose="02020603050405020304" pitchFamily="18" charset="0"/>
              </a:rPr>
              <a:t>Ауа температурасы түнде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33-35 </a:t>
            </a:r>
            <a:r>
              <a:rPr lang="kk-KZ" altLang="ru-RU" sz="1200" dirty="0">
                <a:latin typeface="Times New Roman" panose="02020603050405020304" pitchFamily="18" charset="0"/>
                <a:cs typeface="Times New Roman" panose="02020603050405020304" pitchFamily="18" charset="0"/>
              </a:rPr>
              <a:t>градус жылы. </a:t>
            </a:r>
          </a:p>
          <a:p>
            <a:pPr algn="ct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a:latin typeface="Times New Roman" panose="02020603050405020304" pitchFamily="18" charset="0"/>
                <a:cs typeface="Times New Roman" panose="02020603050405020304" pitchFamily="18" charset="0"/>
              </a:rPr>
              <a:t>Көшпелі бұлтты</a:t>
            </a:r>
            <a:r>
              <a:rPr lang="kk-KZ" sz="1200" dirty="0">
                <a:latin typeface="Times New Roman" pitchFamily="18" charset="0"/>
                <a:cs typeface="Times New Roman" pitchFamily="18" charset="0"/>
                <a:sym typeface="+mn-ea"/>
              </a:rPr>
              <a:t>, </a:t>
            </a:r>
            <a:r>
              <a:rPr lang="kk-KZ" altLang="ru-RU" sz="1200" dirty="0">
                <a:latin typeface="Times New Roman" panose="02020603050405020304" pitchFamily="18" charset="0"/>
                <a:cs typeface="Times New Roman" panose="02020603050405020304" pitchFamily="18" charset="0"/>
              </a:rPr>
              <a:t>жауын-шашынсыз</a:t>
            </a:r>
            <a:r>
              <a:rPr lang="kk-KZ" sz="1200" dirty="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Солтүстік-батыстан соғатын жел оңтүстік-шығысқа ауысады,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itchFamily="18" charset="0"/>
                <a:cs typeface="Times New Roman" pitchFamily="18" charset="0"/>
                <a:sym typeface="+mn-ea"/>
              </a:rPr>
              <a:t>м/с</a:t>
            </a:r>
            <a:r>
              <a:rPr lang="kk-KZ" altLang="ru-RU" sz="1200" dirty="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Ауа температурасы түнде 16-18 градус жылы.</a:t>
            </a:r>
          </a:p>
          <a:p>
            <a:pPr indent="182563" algn="just"/>
            <a:endParaRPr lang="ru-RU" sz="1200" dirty="0">
              <a:solidFill>
                <a:srgbClr val="FF0000"/>
              </a:solidFill>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29083349"/>
              </p:ext>
            </p:extLst>
          </p:nvPr>
        </p:nvGraphicFramePr>
        <p:xfrm>
          <a:off x="5027448" y="4149080"/>
          <a:ext cx="4667576" cy="1651248"/>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204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Рахметова </a:t>
            </a:r>
            <a:r>
              <a:rPr lang="kk-KZ" altLang="ru-RU" sz="1200" b="1" i="1">
                <a:latin typeface="Times New Roman" panose="02020603050405020304" pitchFamily="18" charset="0"/>
                <a:cs typeface="Times New Roman" panose="02020603050405020304" pitchFamily="18" charset="0"/>
              </a:rPr>
              <a:t>Ж.А</a:t>
            </a:r>
            <a:r>
              <a:rPr lang="kk-KZ" altLang="ru-RU" sz="1200" b="1" i="1" smtClean="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19697</TotalTime>
  <Words>505</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3738</cp:revision>
  <cp:lastPrinted>2021-07-01T07:38:07Z</cp:lastPrinted>
  <dcterms:created xsi:type="dcterms:W3CDTF">2018-03-27T06:03:00Z</dcterms:created>
  <dcterms:modified xsi:type="dcterms:W3CDTF">2024-06-25T08:08:46Z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