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69" autoAdjust="0"/>
  </p:normalViewPr>
  <p:slideViewPr>
    <p:cSldViewPr>
      <p:cViewPr>
        <p:scale>
          <a:sx n="124" d="100"/>
          <a:sy n="124" d="100"/>
        </p:scale>
        <p:origin x="-1686" y="24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570407452"/>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177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25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567801587"/>
              </p:ext>
            </p:extLst>
          </p:nvPr>
        </p:nvGraphicFramePr>
        <p:xfrm>
          <a:off x="4924425" y="3974337"/>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71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r>
                        <a:rPr lang="ru-RU" sz="1000" b="0" i="0" u="none" strike="noStrike" dirty="0" smtClean="0">
                          <a:solidFill>
                            <a:srgbClr val="000000"/>
                          </a:solidFill>
                          <a:effectLst/>
                          <a:latin typeface="Times New Roman" pitchFamily="18" charset="0"/>
                          <a:cs typeface="Times New Roman" pitchFamily="18" charset="0"/>
                        </a:rPr>
                        <a:t>444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63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0,21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255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,509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3448</a:t>
                      </a:r>
                      <a:endParaRPr lang="kk-KZ" sz="1000" b="0" i="0" u="none" strike="noStrike" dirty="0" smtClean="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,69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201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1,003</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8</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itchFamily="18" charset="0"/>
                          <a:cs typeface="Times New Roman" pitchFamily="18" charset="0"/>
                        </a:rPr>
                        <a:t>0,019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smtClean="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557975"/>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25 </a:t>
            </a:r>
            <a:r>
              <a:rPr lang="kk-KZ" altLang="ru-RU" sz="1200" b="1" dirty="0" smtClean="0">
                <a:latin typeface="Times New Roman" pitchFamily="18" charset="0"/>
                <a:cs typeface="Times New Roman" pitchFamily="18" charset="0"/>
              </a:rPr>
              <a:t>маусым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жаңбыр</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найзағай. </a:t>
            </a:r>
            <a:r>
              <a:rPr lang="kk-KZ" sz="1200" kern="1400" dirty="0" smtClean="0">
                <a:solidFill>
                  <a:srgbClr val="000000"/>
                </a:solidFill>
                <a:latin typeface="Times New Roman"/>
                <a:ea typeface="Times New Roman"/>
              </a:rPr>
              <a:t>С</a:t>
            </a:r>
            <a:r>
              <a:rPr lang="kk-KZ" sz="1200" kern="1400" dirty="0" smtClean="0">
                <a:solidFill>
                  <a:srgbClr val="000000"/>
                </a:solidFill>
                <a:latin typeface="Times New Roman"/>
                <a:ea typeface="Times New Roman"/>
              </a:rPr>
              <a:t>олтүстік-батыстан </a:t>
            </a:r>
            <a:r>
              <a:rPr lang="kk-KZ" sz="1200" kern="1400" dirty="0" smtClean="0">
                <a:solidFill>
                  <a:srgbClr val="000000"/>
                </a:solidFill>
                <a:latin typeface="Times New Roman"/>
                <a:ea typeface="Times New Roman"/>
              </a:rPr>
              <a:t>жел </a:t>
            </a:r>
            <a:r>
              <a:rPr lang="kk-KZ" sz="1200" kern="1400" dirty="0">
                <a:solidFill>
                  <a:srgbClr val="000000"/>
                </a:solidFill>
                <a:latin typeface="Times New Roman"/>
                <a:ea typeface="Times New Roman"/>
              </a:rPr>
              <a:t>соғады, </a:t>
            </a:r>
            <a:r>
              <a:rPr lang="kk-KZ" sz="1200" kern="1400" dirty="0" smtClean="0">
                <a:solidFill>
                  <a:srgbClr val="000000"/>
                </a:solidFill>
                <a:latin typeface="Times New Roman"/>
                <a:ea typeface="Times New Roman"/>
              </a:rPr>
              <a:t>күші 9-14, найзағай кезінде екпіні 15-20 м/с</a:t>
            </a:r>
            <a:r>
              <a:rPr lang="kk-KZ" sz="1200" kern="1400" dirty="0">
                <a:solidFill>
                  <a:srgbClr val="000000"/>
                </a:solidFill>
                <a:latin typeface="Times New Roman"/>
                <a:ea typeface="Times New Roman"/>
              </a:rPr>
              <a:t>. Ауа температурасы түнде </a:t>
            </a:r>
            <a:r>
              <a:rPr lang="kk-KZ" sz="1200" kern="1400" dirty="0" smtClean="0">
                <a:solidFill>
                  <a:srgbClr val="000000"/>
                </a:solidFill>
                <a:latin typeface="Times New Roman"/>
                <a:ea typeface="Times New Roman"/>
              </a:rPr>
              <a:t>19-21,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25-27 </a:t>
            </a:r>
            <a:r>
              <a:rPr lang="kk-KZ" sz="1200" kern="1400" dirty="0" smtClean="0">
                <a:solidFill>
                  <a:srgbClr val="000000"/>
                </a:solidFill>
                <a:latin typeface="Times New Roman"/>
                <a:ea typeface="Times New Roman"/>
              </a:rPr>
              <a:t>жылы.</a:t>
            </a: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26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27 </a:t>
            </a:r>
            <a:r>
              <a:rPr lang="ru-RU" altLang="ru-RU" sz="1200" b="1" dirty="0" err="1" smtClean="0">
                <a:latin typeface="Times New Roman" pitchFamily="18" charset="0"/>
                <a:cs typeface="Times New Roman" pitchFamily="18" charset="0"/>
              </a:rPr>
              <a:t>маусым</a:t>
            </a:r>
            <a:r>
              <a:rPr lang="kk-KZ" altLang="ru-RU" sz="1200" b="1" dirty="0" smtClean="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Көшпелі </a:t>
            </a:r>
            <a:r>
              <a:rPr lang="kk-KZ" sz="1200" kern="1400" dirty="0">
                <a:solidFill>
                  <a:srgbClr val="000000"/>
                </a:solidFill>
                <a:latin typeface="Times New Roman"/>
                <a:ea typeface="Times New Roman"/>
              </a:rPr>
              <a:t>бұлтты,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Солтүстік-батыстан </a:t>
            </a:r>
            <a:r>
              <a:rPr lang="kk-KZ" altLang="ru-RU" sz="1200" dirty="0" smtClean="0">
                <a:solidFill>
                  <a:srgbClr val="000000"/>
                </a:solidFill>
                <a:latin typeface="Times New Roman" pitchFamily="18" charset="0"/>
                <a:cs typeface="Times New Roman" pitchFamily="18" charset="0"/>
              </a:rPr>
              <a:t>жел соғады, күші </a:t>
            </a:r>
            <a:r>
              <a:rPr lang="kk-KZ" altLang="ru-RU" sz="1200" dirty="0" smtClean="0">
                <a:solidFill>
                  <a:srgbClr val="000000"/>
                </a:solidFill>
                <a:latin typeface="Times New Roman" pitchFamily="18" charset="0"/>
                <a:cs typeface="Times New Roman" pitchFamily="18" charset="0"/>
              </a:rPr>
              <a:t>7-12</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м/с. Ауа температурасы </a:t>
            </a:r>
            <a:r>
              <a:rPr lang="kk-KZ" altLang="ru-RU" sz="1200" dirty="0" smtClean="0">
                <a:solidFill>
                  <a:srgbClr val="000000"/>
                </a:solidFill>
                <a:latin typeface="Times New Roman" pitchFamily="18" charset="0"/>
                <a:cs typeface="Times New Roman" pitchFamily="18" charset="0"/>
              </a:rPr>
              <a:t>17-19</a:t>
            </a:r>
            <a:r>
              <a:rPr lang="kk-KZ" altLang="ru-RU" sz="1200" dirty="0" smtClean="0">
                <a:solidFill>
                  <a:srgbClr val="000000"/>
                </a:solidFill>
                <a:latin typeface="Times New Roman" pitchFamily="18" charset="0"/>
                <a:cs typeface="Times New Roman" pitchFamily="18" charset="0"/>
              </a:rPr>
              <a:t> </a:t>
            </a:r>
            <a:r>
              <a:rPr lang="kk-KZ" altLang="ru-RU" sz="1200" dirty="0" smtClean="0">
                <a:solidFill>
                  <a:srgbClr val="000000"/>
                </a:solidFill>
                <a:latin typeface="Times New Roman" pitchFamily="18" charset="0"/>
                <a:cs typeface="Times New Roman" pitchFamily="18" charset="0"/>
              </a:rPr>
              <a:t>жылы.</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70700" y="3289300"/>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57912" y="2482115"/>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smtClean="0">
                <a:solidFill>
                  <a:srgbClr val="000000"/>
                </a:solidFill>
                <a:latin typeface="Times New Roman" pitchFamily="18" charset="0"/>
                <a:cs typeface="Times New Roman" pitchFamily="18" charset="0"/>
              </a:rPr>
              <a:t> М</a:t>
            </a:r>
            <a:r>
              <a:rPr lang="ru-RU"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Ахбалиева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21473</TotalTime>
  <Words>583</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3740</cp:revision>
  <cp:lastPrinted>2023-02-06T06:57:51Z</cp:lastPrinted>
  <dcterms:created xsi:type="dcterms:W3CDTF">2018-03-27T06:03:00Z</dcterms:created>
  <dcterms:modified xsi:type="dcterms:W3CDTF">2024-06-25T07:42:14Z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