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202228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78921"/>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a:latin typeface="Times New Roman" pitchFamily="18" charset="0"/>
                <a:cs typeface="Times New Roman" pitchFamily="18" charset="0"/>
              </a:rPr>
              <a:t>26</a:t>
            </a:r>
            <a:r>
              <a:rPr lang="kk-KZ" sz="1130" b="1" dirty="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a:solidFill>
                  <a:srgbClr val="000000"/>
                </a:solidFill>
                <a:latin typeface="Times New Roman" pitchFamily="18" charset="0"/>
                <a:cs typeface="Times New Roman" pitchFamily="18" charset="0"/>
              </a:rPr>
              <a:t>25</a:t>
            </a:r>
            <a:r>
              <a:rPr lang="kk-KZ" altLang="ru-RU" sz="1130" b="1" dirty="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26 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күндіз жаңбыр, найзағай, бұршақ, дауыл</a:t>
            </a:r>
            <a:r>
              <a:rPr lang="kk-KZ" sz="1130" dirty="0">
                <a:latin typeface="Times New Roman" pitchFamily="18" charset="0"/>
                <a:cs typeface="Times New Roman" pitchFamily="18" charset="0"/>
              </a:rPr>
              <a:t>., Оңтүстік-батыстан, оңтүстіктен жел соғады күші 9-14 күндіз </a:t>
            </a:r>
            <a:r>
              <a:rPr lang="kk-KZ" sz="1200" dirty="0">
                <a:latin typeface="Times New Roman" pitchFamily="18" charset="0"/>
                <a:cs typeface="Times New Roman" pitchFamily="18" charset="0"/>
              </a:rPr>
              <a:t>екпіні  </a:t>
            </a:r>
            <a:r>
              <a:rPr lang="kk-KZ" sz="1130" dirty="0">
                <a:latin typeface="Times New Roman" pitchFamily="18" charset="0"/>
                <a:cs typeface="Times New Roman" pitchFamily="18" charset="0"/>
              </a:rPr>
              <a:t>15-20 м/с. Ауа температурасы түнде 14-16, күндіз 21-23 градус жылы.</a:t>
            </a:r>
          </a:p>
          <a:p>
            <a:pPr algn="ctr"/>
            <a:r>
              <a:rPr lang="kk-KZ" sz="1130" b="1" dirty="0">
                <a:latin typeface="Times New Roman" pitchFamily="18" charset="0"/>
                <a:cs typeface="Times New Roman" pitchFamily="18" charset="0"/>
              </a:rPr>
              <a:t>27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26 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27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жауын-шашынсыз. </a:t>
            </a:r>
            <a:r>
              <a:rPr lang="kk-KZ" sz="1130" smtClean="0">
                <a:latin typeface="Times New Roman" pitchFamily="18" charset="0"/>
                <a:cs typeface="Times New Roman" pitchFamily="18" charset="0"/>
              </a:rPr>
              <a:t>Оңтүстік-шығыстан </a:t>
            </a:r>
            <a:r>
              <a:rPr lang="kk-KZ" sz="1130" dirty="0">
                <a:latin typeface="Times New Roman" pitchFamily="18" charset="0"/>
                <a:cs typeface="Times New Roman" pitchFamily="18" charset="0"/>
              </a:rPr>
              <a:t>жел соғады, күші  9-14 м/с.</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12-14 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26</a:t>
            </a:r>
            <a:r>
              <a:rPr lang="kk-KZ" altLang="ru-RU" sz="1100" dirty="0">
                <a:solidFill>
                  <a:srgbClr val="000000"/>
                </a:solidFill>
                <a:latin typeface="Times New Roman" pitchFamily="18" charset="0"/>
                <a:cs typeface="Times New Roman" pitchFamily="18" charset="0"/>
              </a:rPr>
              <a:t> маусымға</a:t>
            </a:r>
            <a:r>
              <a:rPr lang="kk-KZ" sz="1100" dirty="0">
                <a:solidFill>
                  <a:srgbClr val="000000"/>
                </a:solidFill>
                <a:latin typeface="Times New Roman" pitchFamily="18" charset="0"/>
                <a:cs typeface="Times New Roman" pitchFamily="18" charset="0"/>
              </a:rPr>
              <a:t>, 27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15194</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4857</cp:revision>
  <cp:lastPrinted>2021-07-01T03:56:27Z</cp:lastPrinted>
  <dcterms:created xsi:type="dcterms:W3CDTF">2018-03-27T06:03:00Z</dcterms:created>
  <dcterms:modified xsi:type="dcterms:W3CDTF">2024-06-25T07:19:25Z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