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74" d="100"/>
          <a:sy n="74" d="100"/>
        </p:scale>
        <p:origin x="-30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13959849"/>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№177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16921" y="3296931"/>
            <a:ext cx="4930910" cy="646331"/>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57611"/>
            <a:ext cx="4979946"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26 </a:t>
            </a:r>
            <a:r>
              <a:rPr lang="kk-KZ" altLang="ru-RU" sz="1200" b="1" dirty="0">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31-33градус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ctr"/>
            <a:r>
              <a:rPr lang="kk-KZ" altLang="ru-RU" sz="1200" b="1" dirty="0" smtClean="0">
                <a:latin typeface="Times New Roman" panose="02020603050405020304" pitchFamily="18" charset="0"/>
                <a:cs typeface="Times New Roman" panose="02020603050405020304" pitchFamily="18" charset="0"/>
              </a:rPr>
              <a:t>27 </a:t>
            </a:r>
            <a:r>
              <a:rPr lang="kk-KZ" altLang="ru-RU" sz="1200" b="1" dirty="0">
                <a:latin typeface="Times New Roman" panose="02020603050405020304" pitchFamily="18" charset="0"/>
                <a:cs typeface="Times New Roman" panose="02020603050405020304" pitchFamily="18" charset="0"/>
              </a:rPr>
              <a:t>маусымға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26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27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a:t>
            </a:r>
            <a:r>
              <a:rPr lang="ru-RU" sz="1200" dirty="0" smtClean="0">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17-19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43069" y="242566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37281209"/>
              </p:ext>
            </p:extLst>
          </p:nvPr>
        </p:nvGraphicFramePr>
        <p:xfrm>
          <a:off x="4926188" y="3808040"/>
          <a:ext cx="4840520" cy="2645296"/>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8505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FF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19142</TotalTime>
  <Words>565</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3786</cp:revision>
  <cp:lastPrinted>2021-07-01T03:56:27Z</cp:lastPrinted>
  <dcterms:created xsi:type="dcterms:W3CDTF">2018-03-27T06:03:00Z</dcterms:created>
  <dcterms:modified xsi:type="dcterms:W3CDTF">2024-06-25T08:07:45Z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